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7" r:id="rId3"/>
    <p:sldId id="280" r:id="rId4"/>
    <p:sldId id="275" r:id="rId5"/>
    <p:sldId id="276" r:id="rId6"/>
    <p:sldId id="281" r:id="rId7"/>
    <p:sldId id="279" r:id="rId8"/>
    <p:sldId id="282" r:id="rId9"/>
    <p:sldId id="278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F674D8-2C40-4EF0-90F7-92605B996C2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336A4-B7BA-4C8D-9A59-7652BE84DC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57A7-25AB-46B8-B74A-B24D4FC0CE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0F491-DDE9-4282-A01D-0963EF0A4B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25AC-E371-4E18-B2B8-A7DC53D141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568DF-E33F-44EA-8489-3A6E4F6458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CEB27-6830-4EAB-B994-526F253FA1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8AC18-D009-4933-A7B2-80E9DA9945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ACF27-9624-47E5-93C9-ABB52A6C1C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6A3D8-9975-4440-BD46-D2A0A74484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D820C-8AA8-43F2-8C05-76DB4E2765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2DEA5-FBCC-4903-81F7-66880AD4BD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9A4530-FBCB-4E0F-BB4E-FC2F0D39CEB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76872"/>
            <a:ext cx="7772400" cy="1143000"/>
          </a:xfrm>
        </p:spPr>
        <p:txBody>
          <a:bodyPr/>
          <a:lstStyle/>
          <a:p>
            <a:r>
              <a:rPr lang="en-GB" sz="6000" b="1" dirty="0" smtClean="0">
                <a:solidFill>
                  <a:schemeClr val="bg2"/>
                </a:solidFill>
                <a:latin typeface="BMWTypeLight" pitchFamily="34" charset="0"/>
              </a:rPr>
              <a:t>Tyres!</a:t>
            </a:r>
            <a:endParaRPr lang="en-GB" sz="6000" b="1" dirty="0">
              <a:solidFill>
                <a:schemeClr val="bg2"/>
              </a:solidFill>
              <a:latin typeface="BMWTypeLight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b="1" dirty="0">
                <a:solidFill>
                  <a:schemeClr val="tx2"/>
                </a:solidFill>
                <a:latin typeface="BMWTypeLight" pitchFamily="34" charset="0"/>
              </a:rPr>
              <a:t>A Presentation by</a:t>
            </a:r>
          </a:p>
          <a:p>
            <a:r>
              <a:rPr lang="en-GB" sz="4000" b="1" dirty="0">
                <a:solidFill>
                  <a:schemeClr val="tx2"/>
                </a:solidFill>
                <a:latin typeface="BMWTypeLight" pitchFamily="34" charset="0"/>
              </a:rPr>
              <a:t>Chris Hood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451725" y="52451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000" b="1">
              <a:solidFill>
                <a:schemeClr val="tx2"/>
              </a:solidFill>
              <a:latin typeface="BMWTypeLight" pitchFamily="34" charset="0"/>
            </a:endParaRPr>
          </a:p>
        </p:txBody>
      </p:sp>
      <p:pic>
        <p:nvPicPr>
          <p:cNvPr id="16390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  <a:ln>
            <a:solidFill>
              <a:schemeClr val="bg2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  <a:latin typeface="BMWTypeLight"/>
                <a:cs typeface="Arial" pitchFamily="34" charset="0"/>
              </a:rPr>
              <a:t>So What Are Tyres?</a:t>
            </a:r>
            <a:endParaRPr lang="en-GB" b="1" dirty="0">
              <a:solidFill>
                <a:schemeClr val="bg2"/>
              </a:solidFill>
              <a:latin typeface="BMWTypeLight"/>
              <a:cs typeface="Arial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96044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Primary Contact with the Road Surface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Enable vehicle to create traction</a:t>
            </a:r>
            <a:endParaRPr lang="en-GB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Provide grip to stop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Form part of vehicle suspension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Help comfort levels for passengers</a:t>
            </a:r>
            <a:endParaRPr lang="en-GB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1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  <a:latin typeface="BMWTypeLight"/>
                <a:cs typeface="Arial" pitchFamily="34" charset="0"/>
              </a:rPr>
              <a:t>So What Are Tyres?</a:t>
            </a:r>
            <a:endParaRPr lang="en-GB" b="1" dirty="0">
              <a:solidFill>
                <a:schemeClr val="bg2"/>
              </a:solidFill>
              <a:latin typeface="BMWTypeLight"/>
              <a:cs typeface="Arial" pitchFamily="34" charset="0"/>
            </a:endParaRPr>
          </a:p>
        </p:txBody>
      </p:sp>
      <p:pic>
        <p:nvPicPr>
          <p:cNvPr id="14" name="Content Placeholder 13" descr="tyre_constru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0512" y="2132856"/>
            <a:ext cx="7699920" cy="3849960"/>
          </a:xfrm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5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r>
              <a:rPr lang="en-GB" sz="4800" dirty="0" smtClean="0">
                <a:solidFill>
                  <a:schemeClr val="bg2"/>
                </a:solidFill>
                <a:latin typeface="Arial Black" pitchFamily="34" charset="0"/>
                <a:cs typeface="Arial" pitchFamily="34" charset="0"/>
              </a:rPr>
              <a:t>So What Are Tyres?</a:t>
            </a:r>
            <a:endParaRPr lang="en-GB" sz="4800" dirty="0">
              <a:solidFill>
                <a:schemeClr val="bg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Content Placeholder 7" descr="car ty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453216"/>
            <a:ext cx="3810000" cy="3170767"/>
          </a:xfrm>
        </p:spPr>
      </p:pic>
      <p:pic>
        <p:nvPicPr>
          <p:cNvPr id="9" name="Content Placeholder 8" descr="4_motorcycle_tyre_tire_marking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445443"/>
            <a:ext cx="3810000" cy="3186314"/>
          </a:xfrm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92696"/>
            <a:ext cx="7772400" cy="1470025"/>
          </a:xfrm>
          <a:ln>
            <a:solidFill>
              <a:schemeClr val="bg2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  <a:latin typeface="BMWTypeLight" pitchFamily="34" charset="0"/>
              </a:rPr>
              <a:t>How do tyres work?</a:t>
            </a:r>
            <a:endParaRPr lang="en-GB" b="1" dirty="0">
              <a:solidFill>
                <a:schemeClr val="bg2"/>
              </a:solidFill>
              <a:latin typeface="BMWTypeLight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45638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 Fit correctly to wheel rim – Beads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Manufacturers recommended pressures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Valves – Clean and seated correctly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bg2"/>
                </a:solidFill>
              </a:rPr>
              <a:t> Dust Caps – the final seal</a:t>
            </a:r>
            <a:endParaRPr lang="en-GB" dirty="0" smtClean="0">
              <a:solidFill>
                <a:schemeClr val="bg2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  <a:latin typeface="BMWTypeLight" pitchFamily="34" charset="0"/>
              </a:rPr>
              <a:t>How do tyres work?</a:t>
            </a:r>
            <a:endParaRPr lang="en-GB" b="1" dirty="0">
              <a:solidFill>
                <a:schemeClr val="bg2"/>
              </a:solidFill>
              <a:latin typeface="BMWTypeLight" pitchFamily="34" charset="0"/>
            </a:endParaRPr>
          </a:p>
        </p:txBody>
      </p:sp>
      <p:pic>
        <p:nvPicPr>
          <p:cNvPr id="9" name="Content Placeholder 8" descr="Mos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959358" y="2402966"/>
            <a:ext cx="3810000" cy="3271267"/>
          </a:xfrm>
        </p:spPr>
      </p:pic>
      <p:pic>
        <p:nvPicPr>
          <p:cNvPr id="10" name="Content Placeholder 9" descr="PilotRoad4-water-fron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4683224" y="2526432"/>
            <a:ext cx="3810000" cy="3024336"/>
          </a:xfrm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b="1" dirty="0">
              <a:latin typeface="BMWTypeLight" pitchFamily="34" charset="0"/>
            </a:endParaRPr>
          </a:p>
        </p:txBody>
      </p:sp>
      <p:pic>
        <p:nvPicPr>
          <p:cNvPr id="12" name="Content Placeholder 11" descr="tyre-pressure-tread-wear-tyre-tracks-compari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620688"/>
            <a:ext cx="6083363" cy="5187280"/>
          </a:xfrm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  <a:latin typeface="BMWTypeLight" pitchFamily="34" charset="0"/>
              </a:rPr>
              <a:t>Tread Depth Check</a:t>
            </a:r>
            <a:endParaRPr lang="en-GB" b="1" dirty="0">
              <a:solidFill>
                <a:schemeClr val="bg2"/>
              </a:solidFill>
              <a:latin typeface="BMWTypeLight" pitchFamily="34" charset="0"/>
            </a:endParaRPr>
          </a:p>
        </p:txBody>
      </p:sp>
      <p:pic>
        <p:nvPicPr>
          <p:cNvPr id="12" name="Content Placeholder 11" descr="tyre-pressure-tread-wear-tyre-tracks-compari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8091480" cy="3920791"/>
          </a:xfrm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772400" cy="1143000"/>
          </a:xfrm>
        </p:spPr>
        <p:txBody>
          <a:bodyPr/>
          <a:lstStyle/>
          <a:p>
            <a:r>
              <a:rPr lang="en-GB" b="1" dirty="0">
                <a:latin typeface="BMWTypeLight" pitchFamily="34" charset="0"/>
              </a:rPr>
              <a:t>Any Questions?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6" descr="C:\Users\user\Downloads\RoSPA Pics\Come Jo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9346" y="6093296"/>
            <a:ext cx="2008629" cy="550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FFFFFF"/>
      </a:dk1>
      <a:lt1>
        <a:srgbClr val="FFFFFF"/>
      </a:lt1>
      <a:dk2>
        <a:srgbClr val="969696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12304</TotalTime>
  <Words>94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Tyres!</vt:lpstr>
      <vt:lpstr>So What Are Tyres?</vt:lpstr>
      <vt:lpstr>So What Are Tyres?</vt:lpstr>
      <vt:lpstr>So What Are Tyres?</vt:lpstr>
      <vt:lpstr>How do tyres work?</vt:lpstr>
      <vt:lpstr>How do tyres work?</vt:lpstr>
      <vt:lpstr>Slide 7</vt:lpstr>
      <vt:lpstr>Tread Depth Check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32</cp:revision>
  <dcterms:created xsi:type="dcterms:W3CDTF">2005-07-29T08:30:58Z</dcterms:created>
  <dcterms:modified xsi:type="dcterms:W3CDTF">2017-10-02T19:33:49Z</dcterms:modified>
</cp:coreProperties>
</file>