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13.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7" r:id="rId2"/>
    <p:sldId id="311" r:id="rId3"/>
    <p:sldId id="322" r:id="rId4"/>
    <p:sldId id="274" r:id="rId5"/>
    <p:sldId id="286" r:id="rId6"/>
    <p:sldId id="287" r:id="rId7"/>
    <p:sldId id="323" r:id="rId8"/>
    <p:sldId id="293" r:id="rId9"/>
    <p:sldId id="296" r:id="rId10"/>
    <p:sldId id="307" r:id="rId11"/>
    <p:sldId id="324" r:id="rId12"/>
    <p:sldId id="316" r:id="rId13"/>
    <p:sldId id="315" r:id="rId14"/>
    <p:sldId id="314" r:id="rId15"/>
    <p:sldId id="313" r:id="rId16"/>
    <p:sldId id="256" r:id="rId17"/>
    <p:sldId id="332" r:id="rId18"/>
    <p:sldId id="334" r:id="rId19"/>
    <p:sldId id="336" r:id="rId20"/>
    <p:sldId id="335" r:id="rId21"/>
    <p:sldId id="328" r:id="rId22"/>
    <p:sldId id="267" r:id="rId23"/>
    <p:sldId id="266" r:id="rId24"/>
    <p:sldId id="317" r:id="rId25"/>
    <p:sldId id="318" r:id="rId26"/>
    <p:sldId id="327" r:id="rId27"/>
    <p:sldId id="295" r:id="rId28"/>
    <p:sldId id="262" r:id="rId29"/>
    <p:sldId id="277" r:id="rId30"/>
    <p:sldId id="276" r:id="rId31"/>
    <p:sldId id="279" r:id="rId32"/>
    <p:sldId id="331" r:id="rId33"/>
    <p:sldId id="333" r:id="rId34"/>
    <p:sldId id="337" r:id="rId35"/>
    <p:sldId id="339" r:id="rId36"/>
    <p:sldId id="340" r:id="rId37"/>
    <p:sldId id="341" r:id="rId38"/>
    <p:sldId id="338" r:id="rId39"/>
    <p:sldId id="342" r:id="rId40"/>
    <p:sldId id="343" r:id="rId41"/>
    <p:sldId id="344" r:id="rId42"/>
    <p:sldId id="33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82437E-A778-4FA8-B152-6811C0B0230C}" v="100" dt="2025-03-31T21:12:32.0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3"/>
  </p:normalViewPr>
  <p:slideViewPr>
    <p:cSldViewPr snapToGrid="0">
      <p:cViewPr varScale="1">
        <p:scale>
          <a:sx n="51" d="100"/>
          <a:sy n="51" d="100"/>
        </p:scale>
        <p:origin x="123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hood" userId="038503dce7c34226" providerId="LiveId" clId="{5682437E-A778-4FA8-B152-6811C0B0230C}"/>
    <pc:docChg chg="undo redo custSel addSld delSld modSld sldOrd addSection delSection">
      <pc:chgData name="chris hood" userId="038503dce7c34226" providerId="LiveId" clId="{5682437E-A778-4FA8-B152-6811C0B0230C}" dt="2025-03-31T21:22:32.624" v="2327" actId="1076"/>
      <pc:docMkLst>
        <pc:docMk/>
      </pc:docMkLst>
      <pc:sldChg chg="modSp del mod">
        <pc:chgData name="chris hood" userId="038503dce7c34226" providerId="LiveId" clId="{5682437E-A778-4FA8-B152-6811C0B0230C}" dt="2025-03-17T21:07:55.065" v="355"/>
        <pc:sldMkLst>
          <pc:docMk/>
          <pc:sldMk cId="0" sldId="258"/>
        </pc:sldMkLst>
      </pc:sldChg>
      <pc:sldChg chg="modSp del mod">
        <pc:chgData name="chris hood" userId="038503dce7c34226" providerId="LiveId" clId="{5682437E-A778-4FA8-B152-6811C0B0230C}" dt="2025-03-17T21:07:55.065" v="355"/>
        <pc:sldMkLst>
          <pc:docMk/>
          <pc:sldMk cId="0" sldId="259"/>
        </pc:sldMkLst>
      </pc:sldChg>
      <pc:sldChg chg="modSp del mod">
        <pc:chgData name="chris hood" userId="038503dce7c34226" providerId="LiveId" clId="{5682437E-A778-4FA8-B152-6811C0B0230C}" dt="2025-03-17T21:07:55.065" v="355"/>
        <pc:sldMkLst>
          <pc:docMk/>
          <pc:sldMk cId="0" sldId="260"/>
        </pc:sldMkLst>
      </pc:sldChg>
      <pc:sldChg chg="modSp del mod">
        <pc:chgData name="chris hood" userId="038503dce7c34226" providerId="LiveId" clId="{5682437E-A778-4FA8-B152-6811C0B0230C}" dt="2025-03-17T21:07:55.065" v="355"/>
        <pc:sldMkLst>
          <pc:docMk/>
          <pc:sldMk cId="0" sldId="261"/>
        </pc:sldMkLst>
      </pc:sldChg>
      <pc:sldChg chg="modSp mod">
        <pc:chgData name="chris hood" userId="038503dce7c34226" providerId="LiveId" clId="{5682437E-A778-4FA8-B152-6811C0B0230C}" dt="2025-03-31T21:13:54.795" v="2310" actId="1076"/>
        <pc:sldMkLst>
          <pc:docMk/>
          <pc:sldMk cId="0" sldId="262"/>
        </pc:sldMkLst>
        <pc:spChg chg="mod">
          <ac:chgData name="chris hood" userId="038503dce7c34226" providerId="LiveId" clId="{5682437E-A778-4FA8-B152-6811C0B0230C}" dt="2025-03-31T21:13:54.795" v="2310" actId="1076"/>
          <ac:spMkLst>
            <pc:docMk/>
            <pc:sldMk cId="0" sldId="262"/>
            <ac:spMk id="6" creationId="{00000000-0000-0000-0000-000000000000}"/>
          </ac:spMkLst>
        </pc:spChg>
      </pc:sldChg>
      <pc:sldChg chg="modSp del mod">
        <pc:chgData name="chris hood" userId="038503dce7c34226" providerId="LiveId" clId="{5682437E-A778-4FA8-B152-6811C0B0230C}" dt="2025-03-17T21:07:55.065" v="355"/>
        <pc:sldMkLst>
          <pc:docMk/>
          <pc:sldMk cId="0" sldId="263"/>
        </pc:sldMkLst>
      </pc:sldChg>
      <pc:sldChg chg="modSp del mod">
        <pc:chgData name="chris hood" userId="038503dce7c34226" providerId="LiveId" clId="{5682437E-A778-4FA8-B152-6811C0B0230C}" dt="2025-03-17T21:07:55.065" v="355"/>
        <pc:sldMkLst>
          <pc:docMk/>
          <pc:sldMk cId="0" sldId="264"/>
        </pc:sldMkLst>
      </pc:sldChg>
      <pc:sldChg chg="del">
        <pc:chgData name="chris hood" userId="038503dce7c34226" providerId="LiveId" clId="{5682437E-A778-4FA8-B152-6811C0B0230C}" dt="2025-03-17T21:07:55.065" v="355"/>
        <pc:sldMkLst>
          <pc:docMk/>
          <pc:sldMk cId="0" sldId="265"/>
        </pc:sldMkLst>
      </pc:sldChg>
      <pc:sldChg chg="modSp add mod ord">
        <pc:chgData name="chris hood" userId="038503dce7c34226" providerId="LiveId" clId="{5682437E-A778-4FA8-B152-6811C0B0230C}" dt="2025-03-31T21:13:09.433" v="2306" actId="1076"/>
        <pc:sldMkLst>
          <pc:docMk/>
          <pc:sldMk cId="0" sldId="266"/>
        </pc:sldMkLst>
        <pc:spChg chg="mod">
          <ac:chgData name="chris hood" userId="038503dce7c34226" providerId="LiveId" clId="{5682437E-A778-4FA8-B152-6811C0B0230C}" dt="2025-03-31T21:13:09.433" v="2306" actId="1076"/>
          <ac:spMkLst>
            <pc:docMk/>
            <pc:sldMk cId="0" sldId="266"/>
            <ac:spMk id="6" creationId="{00000000-0000-0000-0000-000000000000}"/>
          </ac:spMkLst>
        </pc:spChg>
      </pc:sldChg>
      <pc:sldChg chg="modSp add mod ord">
        <pc:chgData name="chris hood" userId="038503dce7c34226" providerId="LiveId" clId="{5682437E-A778-4FA8-B152-6811C0B0230C}" dt="2025-03-31T21:13:23.936" v="2308" actId="1076"/>
        <pc:sldMkLst>
          <pc:docMk/>
          <pc:sldMk cId="0" sldId="267"/>
        </pc:sldMkLst>
        <pc:spChg chg="mod">
          <ac:chgData name="chris hood" userId="038503dce7c34226" providerId="LiveId" clId="{5682437E-A778-4FA8-B152-6811C0B0230C}" dt="2025-03-31T21:13:23.936" v="2308" actId="1076"/>
          <ac:spMkLst>
            <pc:docMk/>
            <pc:sldMk cId="0" sldId="267"/>
            <ac:spMk id="6" creationId="{00000000-0000-0000-0000-000000000000}"/>
          </ac:spMkLst>
        </pc:spChg>
      </pc:sldChg>
      <pc:sldChg chg="modSp del mod">
        <pc:chgData name="chris hood" userId="038503dce7c34226" providerId="LiveId" clId="{5682437E-A778-4FA8-B152-6811C0B0230C}" dt="2025-03-17T21:07:55.065" v="355"/>
        <pc:sldMkLst>
          <pc:docMk/>
          <pc:sldMk cId="0" sldId="268"/>
        </pc:sldMkLst>
      </pc:sldChg>
      <pc:sldChg chg="modSp del mod">
        <pc:chgData name="chris hood" userId="038503dce7c34226" providerId="LiveId" clId="{5682437E-A778-4FA8-B152-6811C0B0230C}" dt="2025-03-17T21:07:55.065" v="355"/>
        <pc:sldMkLst>
          <pc:docMk/>
          <pc:sldMk cId="0" sldId="269"/>
        </pc:sldMkLst>
      </pc:sldChg>
      <pc:sldChg chg="modSp del mod">
        <pc:chgData name="chris hood" userId="038503dce7c34226" providerId="LiveId" clId="{5682437E-A778-4FA8-B152-6811C0B0230C}" dt="2025-03-17T21:07:55.065" v="355"/>
        <pc:sldMkLst>
          <pc:docMk/>
          <pc:sldMk cId="0" sldId="270"/>
        </pc:sldMkLst>
      </pc:sldChg>
      <pc:sldChg chg="modSp del mod">
        <pc:chgData name="chris hood" userId="038503dce7c34226" providerId="LiveId" clId="{5682437E-A778-4FA8-B152-6811C0B0230C}" dt="2025-03-17T21:07:55.065" v="355"/>
        <pc:sldMkLst>
          <pc:docMk/>
          <pc:sldMk cId="0" sldId="271"/>
        </pc:sldMkLst>
      </pc:sldChg>
      <pc:sldChg chg="modSp del mod">
        <pc:chgData name="chris hood" userId="038503dce7c34226" providerId="LiveId" clId="{5682437E-A778-4FA8-B152-6811C0B0230C}" dt="2025-03-17T21:07:55.065" v="355"/>
        <pc:sldMkLst>
          <pc:docMk/>
          <pc:sldMk cId="0" sldId="272"/>
        </pc:sldMkLst>
      </pc:sldChg>
      <pc:sldChg chg="modSp del mod">
        <pc:chgData name="chris hood" userId="038503dce7c34226" providerId="LiveId" clId="{5682437E-A778-4FA8-B152-6811C0B0230C}" dt="2025-03-17T21:07:55.065" v="355"/>
        <pc:sldMkLst>
          <pc:docMk/>
          <pc:sldMk cId="0" sldId="273"/>
        </pc:sldMkLst>
      </pc:sldChg>
      <pc:sldChg chg="modSp mod">
        <pc:chgData name="chris hood" userId="038503dce7c34226" providerId="LiveId" clId="{5682437E-A778-4FA8-B152-6811C0B0230C}" dt="2025-03-31T21:15:29.402" v="2318" actId="1076"/>
        <pc:sldMkLst>
          <pc:docMk/>
          <pc:sldMk cId="2715170060" sldId="274"/>
        </pc:sldMkLst>
        <pc:spChg chg="mod">
          <ac:chgData name="chris hood" userId="038503dce7c34226" providerId="LiveId" clId="{5682437E-A778-4FA8-B152-6811C0B0230C}" dt="2025-03-31T21:15:29.402" v="2318" actId="1076"/>
          <ac:spMkLst>
            <pc:docMk/>
            <pc:sldMk cId="2715170060" sldId="274"/>
            <ac:spMk id="6" creationId="{00000000-0000-0000-0000-000000000000}"/>
          </ac:spMkLst>
        </pc:spChg>
      </pc:sldChg>
      <pc:sldChg chg="del">
        <pc:chgData name="chris hood" userId="038503dce7c34226" providerId="LiveId" clId="{5682437E-A778-4FA8-B152-6811C0B0230C}" dt="2025-03-17T21:07:55.065" v="355"/>
        <pc:sldMkLst>
          <pc:docMk/>
          <pc:sldMk cId="0" sldId="275"/>
        </pc:sldMkLst>
      </pc:sldChg>
      <pc:sldChg chg="modSp mod">
        <pc:chgData name="chris hood" userId="038503dce7c34226" providerId="LiveId" clId="{5682437E-A778-4FA8-B152-6811C0B0230C}" dt="2025-03-31T21:14:27.922" v="2314" actId="1076"/>
        <pc:sldMkLst>
          <pc:docMk/>
          <pc:sldMk cId="0" sldId="276"/>
        </pc:sldMkLst>
        <pc:spChg chg="mod">
          <ac:chgData name="chris hood" userId="038503dce7c34226" providerId="LiveId" clId="{5682437E-A778-4FA8-B152-6811C0B0230C}" dt="2025-03-31T21:14:27.922" v="2314" actId="1076"/>
          <ac:spMkLst>
            <pc:docMk/>
            <pc:sldMk cId="0" sldId="276"/>
            <ac:spMk id="6" creationId="{00000000-0000-0000-0000-000000000000}"/>
          </ac:spMkLst>
        </pc:spChg>
        <pc:spChg chg="mod">
          <ac:chgData name="chris hood" userId="038503dce7c34226" providerId="LiveId" clId="{5682437E-A778-4FA8-B152-6811C0B0230C}" dt="2025-03-13T18:59:11.033" v="201" actId="20577"/>
          <ac:spMkLst>
            <pc:docMk/>
            <pc:sldMk cId="0" sldId="276"/>
            <ac:spMk id="7" creationId="{00000000-0000-0000-0000-000000000000}"/>
          </ac:spMkLst>
        </pc:spChg>
      </pc:sldChg>
      <pc:sldChg chg="modSp mod">
        <pc:chgData name="chris hood" userId="038503dce7c34226" providerId="LiveId" clId="{5682437E-A778-4FA8-B152-6811C0B0230C}" dt="2025-03-31T21:14:07.968" v="2312" actId="1076"/>
        <pc:sldMkLst>
          <pc:docMk/>
          <pc:sldMk cId="0" sldId="277"/>
        </pc:sldMkLst>
        <pc:spChg chg="mod">
          <ac:chgData name="chris hood" userId="038503dce7c34226" providerId="LiveId" clId="{5682437E-A778-4FA8-B152-6811C0B0230C}" dt="2025-03-31T21:14:07.968" v="2312" actId="1076"/>
          <ac:spMkLst>
            <pc:docMk/>
            <pc:sldMk cId="0" sldId="277"/>
            <ac:spMk id="6" creationId="{00000000-0000-0000-0000-000000000000}"/>
          </ac:spMkLst>
        </pc:spChg>
      </pc:sldChg>
      <pc:sldChg chg="modSp mod">
        <pc:chgData name="chris hood" userId="038503dce7c34226" providerId="LiveId" clId="{5682437E-A778-4FA8-B152-6811C0B0230C}" dt="2025-03-31T21:14:47.530" v="2316" actId="1076"/>
        <pc:sldMkLst>
          <pc:docMk/>
          <pc:sldMk cId="0" sldId="279"/>
        </pc:sldMkLst>
        <pc:spChg chg="mod">
          <ac:chgData name="chris hood" userId="038503dce7c34226" providerId="LiveId" clId="{5682437E-A778-4FA8-B152-6811C0B0230C}" dt="2025-03-31T21:14:47.530" v="2316" actId="1076"/>
          <ac:spMkLst>
            <pc:docMk/>
            <pc:sldMk cId="0" sldId="279"/>
            <ac:spMk id="6" creationId="{00000000-0000-0000-0000-000000000000}"/>
          </ac:spMkLst>
        </pc:spChg>
      </pc:sldChg>
      <pc:sldChg chg="modSp mod">
        <pc:chgData name="chris hood" userId="038503dce7c34226" providerId="LiveId" clId="{5682437E-A778-4FA8-B152-6811C0B0230C}" dt="2025-03-31T20:52:18.477" v="2247" actId="1076"/>
        <pc:sldMkLst>
          <pc:docMk/>
          <pc:sldMk cId="820865550" sldId="286"/>
        </pc:sldMkLst>
        <pc:spChg chg="mod">
          <ac:chgData name="chris hood" userId="038503dce7c34226" providerId="LiveId" clId="{5682437E-A778-4FA8-B152-6811C0B0230C}" dt="2025-03-31T20:52:18.477" v="2247" actId="1076"/>
          <ac:spMkLst>
            <pc:docMk/>
            <pc:sldMk cId="820865550" sldId="286"/>
            <ac:spMk id="6" creationId="{00000000-0000-0000-0000-000000000000}"/>
          </ac:spMkLst>
        </pc:spChg>
      </pc:sldChg>
      <pc:sldChg chg="modSp mod">
        <pc:chgData name="chris hood" userId="038503dce7c34226" providerId="LiveId" clId="{5682437E-A778-4FA8-B152-6811C0B0230C}" dt="2025-03-31T20:52:33.920" v="2249" actId="1076"/>
        <pc:sldMkLst>
          <pc:docMk/>
          <pc:sldMk cId="1989390075" sldId="287"/>
        </pc:sldMkLst>
        <pc:spChg chg="mod">
          <ac:chgData name="chris hood" userId="038503dce7c34226" providerId="LiveId" clId="{5682437E-A778-4FA8-B152-6811C0B0230C}" dt="2025-03-31T20:52:33.920" v="2249" actId="1076"/>
          <ac:spMkLst>
            <pc:docMk/>
            <pc:sldMk cId="1989390075" sldId="287"/>
            <ac:spMk id="6" creationId="{00000000-0000-0000-0000-000000000000}"/>
          </ac:spMkLst>
        </pc:spChg>
      </pc:sldChg>
      <pc:sldChg chg="modSp mod">
        <pc:chgData name="chris hood" userId="038503dce7c34226" providerId="LiveId" clId="{5682437E-A778-4FA8-B152-6811C0B0230C}" dt="2025-03-31T21:05:33.219" v="2282" actId="1076"/>
        <pc:sldMkLst>
          <pc:docMk/>
          <pc:sldMk cId="156141984" sldId="293"/>
        </pc:sldMkLst>
        <pc:spChg chg="mod">
          <ac:chgData name="chris hood" userId="038503dce7c34226" providerId="LiveId" clId="{5682437E-A778-4FA8-B152-6811C0B0230C}" dt="2025-03-31T21:05:33.219" v="2282" actId="1076"/>
          <ac:spMkLst>
            <pc:docMk/>
            <pc:sldMk cId="156141984" sldId="293"/>
            <ac:spMk id="6" creationId="{00000000-0000-0000-0000-000000000000}"/>
          </ac:spMkLst>
        </pc:spChg>
      </pc:sldChg>
      <pc:sldChg chg="modSp">
        <pc:chgData name="chris hood" userId="038503dce7c34226" providerId="LiveId" clId="{5682437E-A778-4FA8-B152-6811C0B0230C}" dt="2025-03-31T20:58:57.968" v="2275" actId="313"/>
        <pc:sldMkLst>
          <pc:docMk/>
          <pc:sldMk cId="0" sldId="295"/>
        </pc:sldMkLst>
        <pc:spChg chg="mod">
          <ac:chgData name="chris hood" userId="038503dce7c34226" providerId="LiveId" clId="{5682437E-A778-4FA8-B152-6811C0B0230C}" dt="2025-03-31T20:58:57.968" v="2275" actId="313"/>
          <ac:spMkLst>
            <pc:docMk/>
            <pc:sldMk cId="0" sldId="295"/>
            <ac:spMk id="7" creationId="{00000000-0000-0000-0000-000000000000}"/>
          </ac:spMkLst>
        </pc:spChg>
      </pc:sldChg>
      <pc:sldChg chg="modSp mod">
        <pc:chgData name="chris hood" userId="038503dce7c34226" providerId="LiveId" clId="{5682437E-A778-4FA8-B152-6811C0B0230C}" dt="2025-03-31T21:06:08.194" v="2286" actId="1076"/>
        <pc:sldMkLst>
          <pc:docMk/>
          <pc:sldMk cId="985153206" sldId="296"/>
        </pc:sldMkLst>
        <pc:spChg chg="mod">
          <ac:chgData name="chris hood" userId="038503dce7c34226" providerId="LiveId" clId="{5682437E-A778-4FA8-B152-6811C0B0230C}" dt="2025-03-31T21:06:08.194" v="2286" actId="1076"/>
          <ac:spMkLst>
            <pc:docMk/>
            <pc:sldMk cId="985153206" sldId="296"/>
            <ac:spMk id="6" creationId="{00000000-0000-0000-0000-000000000000}"/>
          </ac:spMkLst>
        </pc:spChg>
      </pc:sldChg>
      <pc:sldChg chg="modSp mod">
        <pc:chgData name="chris hood" userId="038503dce7c34226" providerId="LiveId" clId="{5682437E-A778-4FA8-B152-6811C0B0230C}" dt="2025-03-31T20:55:23.462" v="2269" actId="255"/>
        <pc:sldMkLst>
          <pc:docMk/>
          <pc:sldMk cId="94262085" sldId="307"/>
        </pc:sldMkLst>
        <pc:spChg chg="mod">
          <ac:chgData name="chris hood" userId="038503dce7c34226" providerId="LiveId" clId="{5682437E-A778-4FA8-B152-6811C0B0230C}" dt="2025-03-31T20:54:51.862" v="2265" actId="1076"/>
          <ac:spMkLst>
            <pc:docMk/>
            <pc:sldMk cId="94262085" sldId="307"/>
            <ac:spMk id="6" creationId="{00000000-0000-0000-0000-000000000000}"/>
          </ac:spMkLst>
        </pc:spChg>
        <pc:spChg chg="mod">
          <ac:chgData name="chris hood" userId="038503dce7c34226" providerId="LiveId" clId="{5682437E-A778-4FA8-B152-6811C0B0230C}" dt="2025-03-31T20:55:23.462" v="2269" actId="255"/>
          <ac:spMkLst>
            <pc:docMk/>
            <pc:sldMk cId="94262085" sldId="307"/>
            <ac:spMk id="11" creationId="{00000000-0000-0000-0000-000000000000}"/>
          </ac:spMkLst>
        </pc:spChg>
      </pc:sldChg>
      <pc:sldChg chg="delSp modSp mod">
        <pc:chgData name="chris hood" userId="038503dce7c34226" providerId="LiveId" clId="{5682437E-A778-4FA8-B152-6811C0B0230C}" dt="2025-03-13T16:23:04.570" v="87" actId="478"/>
        <pc:sldMkLst>
          <pc:docMk/>
          <pc:sldMk cId="503181340" sldId="314"/>
        </pc:sldMkLst>
        <pc:picChg chg="mod">
          <ac:chgData name="chris hood" userId="038503dce7c34226" providerId="LiveId" clId="{5682437E-A778-4FA8-B152-6811C0B0230C}" dt="2025-03-13T16:22:21.264" v="86" actId="1076"/>
          <ac:picMkLst>
            <pc:docMk/>
            <pc:sldMk cId="503181340" sldId="314"/>
            <ac:picMk id="3" creationId="{2B3DCF9D-8854-7DBB-744D-98DF73984A84}"/>
          </ac:picMkLst>
        </pc:picChg>
      </pc:sldChg>
      <pc:sldChg chg="modSp mod">
        <pc:chgData name="chris hood" userId="038503dce7c34226" providerId="LiveId" clId="{5682437E-A778-4FA8-B152-6811C0B0230C}" dt="2025-03-31T20:56:51.854" v="2274" actId="1076"/>
        <pc:sldMkLst>
          <pc:docMk/>
          <pc:sldMk cId="2764537604" sldId="316"/>
        </pc:sldMkLst>
        <pc:picChg chg="mod">
          <ac:chgData name="chris hood" userId="038503dce7c34226" providerId="LiveId" clId="{5682437E-A778-4FA8-B152-6811C0B0230C}" dt="2025-03-31T20:56:51.854" v="2274" actId="1076"/>
          <ac:picMkLst>
            <pc:docMk/>
            <pc:sldMk cId="2764537604" sldId="316"/>
            <ac:picMk id="3" creationId="{ACA68B7D-8ED0-23A7-4854-FA8AB985CB35}"/>
          </ac:picMkLst>
        </pc:picChg>
      </pc:sldChg>
      <pc:sldChg chg="modSp mod">
        <pc:chgData name="chris hood" userId="038503dce7c34226" providerId="LiveId" clId="{5682437E-A778-4FA8-B152-6811C0B0230C}" dt="2025-03-31T21:08:03.412" v="2289" actId="1076"/>
        <pc:sldMkLst>
          <pc:docMk/>
          <pc:sldMk cId="1261354803" sldId="317"/>
        </pc:sldMkLst>
        <pc:picChg chg="mod">
          <ac:chgData name="chris hood" userId="038503dce7c34226" providerId="LiveId" clId="{5682437E-A778-4FA8-B152-6811C0B0230C}" dt="2025-03-31T21:08:03.412" v="2289" actId="1076"/>
          <ac:picMkLst>
            <pc:docMk/>
            <pc:sldMk cId="1261354803" sldId="317"/>
            <ac:picMk id="3" creationId="{1AC70427-00A7-D531-2D2A-6B2DE7ED30FD}"/>
          </ac:picMkLst>
        </pc:picChg>
      </pc:sldChg>
      <pc:sldChg chg="delSp modSp mod">
        <pc:chgData name="chris hood" userId="038503dce7c34226" providerId="LiveId" clId="{5682437E-A778-4FA8-B152-6811C0B0230C}" dt="2025-03-31T21:11:21.304" v="2301" actId="255"/>
        <pc:sldMkLst>
          <pc:docMk/>
          <pc:sldMk cId="56528512" sldId="318"/>
        </pc:sldMkLst>
        <pc:spChg chg="mod">
          <ac:chgData name="chris hood" userId="038503dce7c34226" providerId="LiveId" clId="{5682437E-A778-4FA8-B152-6811C0B0230C}" dt="2025-03-31T21:10:47.871" v="2298" actId="1076"/>
          <ac:spMkLst>
            <pc:docMk/>
            <pc:sldMk cId="56528512" sldId="318"/>
            <ac:spMk id="4" creationId="{5C041850-CD9A-E628-D03B-ECE2FD6FB763}"/>
          </ac:spMkLst>
        </pc:spChg>
        <pc:spChg chg="mod">
          <ac:chgData name="chris hood" userId="038503dce7c34226" providerId="LiveId" clId="{5682437E-A778-4FA8-B152-6811C0B0230C}" dt="2025-03-31T21:11:21.304" v="2301" actId="255"/>
          <ac:spMkLst>
            <pc:docMk/>
            <pc:sldMk cId="56528512" sldId="318"/>
            <ac:spMk id="17" creationId="{1BB28CF8-ACCA-C840-6E89-1CB0C60F073F}"/>
          </ac:spMkLst>
        </pc:spChg>
        <pc:spChg chg="mod">
          <ac:chgData name="chris hood" userId="038503dce7c34226" providerId="LiveId" clId="{5682437E-A778-4FA8-B152-6811C0B0230C}" dt="2025-03-31T21:09:20" v="2291" actId="1076"/>
          <ac:spMkLst>
            <pc:docMk/>
            <pc:sldMk cId="56528512" sldId="318"/>
            <ac:spMk id="24" creationId="{A575D4C0-B617-F014-D066-8CED5821EFFD}"/>
          </ac:spMkLst>
        </pc:spChg>
      </pc:sldChg>
      <pc:sldChg chg="modSp mod modAnim">
        <pc:chgData name="chris hood" userId="038503dce7c34226" providerId="LiveId" clId="{5682437E-A778-4FA8-B152-6811C0B0230C}" dt="2025-03-31T21:04:05.465" v="2280" actId="27107"/>
        <pc:sldMkLst>
          <pc:docMk/>
          <pc:sldMk cId="3800173391" sldId="322"/>
        </pc:sldMkLst>
        <pc:spChg chg="mod">
          <ac:chgData name="chris hood" userId="038503dce7c34226" providerId="LiveId" clId="{5682437E-A778-4FA8-B152-6811C0B0230C}" dt="2025-03-31T21:02:51.169" v="2278" actId="1076"/>
          <ac:spMkLst>
            <pc:docMk/>
            <pc:sldMk cId="3800173391" sldId="322"/>
            <ac:spMk id="4" creationId="{5C041850-CD9A-E628-D03B-ECE2FD6FB763}"/>
          </ac:spMkLst>
        </pc:spChg>
        <pc:spChg chg="mod">
          <ac:chgData name="chris hood" userId="038503dce7c34226" providerId="LiveId" clId="{5682437E-A778-4FA8-B152-6811C0B0230C}" dt="2025-03-31T21:04:05.465" v="2280" actId="27107"/>
          <ac:spMkLst>
            <pc:docMk/>
            <pc:sldMk cId="3800173391" sldId="322"/>
            <ac:spMk id="5" creationId="{2E2CBE86-16B1-7BB4-FE84-35B7367B13AC}"/>
          </ac:spMkLst>
        </pc:spChg>
      </pc:sldChg>
      <pc:sldChg chg="modSp mod modAnim">
        <pc:chgData name="chris hood" userId="038503dce7c34226" providerId="LiveId" clId="{5682437E-A778-4FA8-B152-6811C0B0230C}" dt="2025-03-31T21:05:52.346" v="2284" actId="1076"/>
        <pc:sldMkLst>
          <pc:docMk/>
          <pc:sldMk cId="426215236" sldId="323"/>
        </pc:sldMkLst>
        <pc:spChg chg="mod">
          <ac:chgData name="chris hood" userId="038503dce7c34226" providerId="LiveId" clId="{5682437E-A778-4FA8-B152-6811C0B0230C}" dt="2025-03-31T21:05:52.346" v="2284" actId="1076"/>
          <ac:spMkLst>
            <pc:docMk/>
            <pc:sldMk cId="426215236" sldId="323"/>
            <ac:spMk id="6" creationId="{00000000-0000-0000-0000-000000000000}"/>
          </ac:spMkLst>
        </pc:spChg>
        <pc:spChg chg="mod">
          <ac:chgData name="chris hood" userId="038503dce7c34226" providerId="LiveId" clId="{5682437E-A778-4FA8-B152-6811C0B0230C}" dt="2025-03-31T20:54:13.150" v="2263" actId="255"/>
          <ac:spMkLst>
            <pc:docMk/>
            <pc:sldMk cId="426215236" sldId="323"/>
            <ac:spMk id="7" creationId="{00000000-0000-0000-0000-000000000000}"/>
          </ac:spMkLst>
        </pc:spChg>
      </pc:sldChg>
      <pc:sldChg chg="modSp mod">
        <pc:chgData name="chris hood" userId="038503dce7c34226" providerId="LiveId" clId="{5682437E-A778-4FA8-B152-6811C0B0230C}" dt="2025-03-31T20:55:52.553" v="2270" actId="255"/>
        <pc:sldMkLst>
          <pc:docMk/>
          <pc:sldMk cId="2006371018" sldId="324"/>
        </pc:sldMkLst>
        <pc:spChg chg="mod">
          <ac:chgData name="chris hood" userId="038503dce7c34226" providerId="LiveId" clId="{5682437E-A778-4FA8-B152-6811C0B0230C}" dt="2025-03-31T20:55:52.553" v="2270" actId="255"/>
          <ac:spMkLst>
            <pc:docMk/>
            <pc:sldMk cId="2006371018" sldId="324"/>
            <ac:spMk id="11" creationId="{00000000-0000-0000-0000-000000000000}"/>
          </ac:spMkLst>
        </pc:spChg>
      </pc:sldChg>
      <pc:sldChg chg="modSp mod ord modAnim">
        <pc:chgData name="chris hood" userId="038503dce7c34226" providerId="LiveId" clId="{5682437E-A778-4FA8-B152-6811C0B0230C}" dt="2025-03-31T21:12:54.938" v="2304" actId="1076"/>
        <pc:sldMkLst>
          <pc:docMk/>
          <pc:sldMk cId="3778080320" sldId="327"/>
        </pc:sldMkLst>
        <pc:spChg chg="mod">
          <ac:chgData name="chris hood" userId="038503dce7c34226" providerId="LiveId" clId="{5682437E-A778-4FA8-B152-6811C0B0230C}" dt="2025-03-31T21:12:54.938" v="2304" actId="1076"/>
          <ac:spMkLst>
            <pc:docMk/>
            <pc:sldMk cId="3778080320" sldId="327"/>
            <ac:spMk id="6" creationId="{00000000-0000-0000-0000-000000000000}"/>
          </ac:spMkLst>
        </pc:spChg>
      </pc:sldChg>
      <pc:sldChg chg="modSp add mod ord">
        <pc:chgData name="chris hood" userId="038503dce7c34226" providerId="LiveId" clId="{5682437E-A778-4FA8-B152-6811C0B0230C}" dt="2025-03-31T21:22:32.624" v="2327" actId="1076"/>
        <pc:sldMkLst>
          <pc:docMk/>
          <pc:sldMk cId="2033324870" sldId="328"/>
        </pc:sldMkLst>
        <pc:spChg chg="mod">
          <ac:chgData name="chris hood" userId="038503dce7c34226" providerId="LiveId" clId="{5682437E-A778-4FA8-B152-6811C0B0230C}" dt="2025-03-31T21:22:32.624" v="2327" actId="1076"/>
          <ac:spMkLst>
            <pc:docMk/>
            <pc:sldMk cId="2033324870" sldId="328"/>
            <ac:spMk id="6" creationId="{00000000-0000-0000-0000-000000000000}"/>
          </ac:spMkLst>
        </pc:spChg>
      </pc:sldChg>
      <pc:sldChg chg="modSp mod ord">
        <pc:chgData name="chris hood" userId="038503dce7c34226" providerId="LiveId" clId="{5682437E-A778-4FA8-B152-6811C0B0230C}" dt="2025-03-31T09:13:13.618" v="2207" actId="1076"/>
        <pc:sldMkLst>
          <pc:docMk/>
          <pc:sldMk cId="1245299047" sldId="330"/>
        </pc:sldMkLst>
        <pc:spChg chg="mod">
          <ac:chgData name="chris hood" userId="038503dce7c34226" providerId="LiveId" clId="{5682437E-A778-4FA8-B152-6811C0B0230C}" dt="2025-03-31T09:13:13.618" v="2207" actId="1076"/>
          <ac:spMkLst>
            <pc:docMk/>
            <pc:sldMk cId="1245299047" sldId="330"/>
            <ac:spMk id="9" creationId="{00000000-0000-0000-0000-000000000000}"/>
          </ac:spMkLst>
        </pc:spChg>
      </pc:sldChg>
      <pc:sldChg chg="modSp add mod ord">
        <pc:chgData name="chris hood" userId="038503dce7c34226" providerId="LiveId" clId="{5682437E-A778-4FA8-B152-6811C0B0230C}" dt="2025-03-31T21:17:11.081" v="2325" actId="1076"/>
        <pc:sldMkLst>
          <pc:docMk/>
          <pc:sldMk cId="4189116778" sldId="331"/>
        </pc:sldMkLst>
        <pc:spChg chg="mod">
          <ac:chgData name="chris hood" userId="038503dce7c34226" providerId="LiveId" clId="{5682437E-A778-4FA8-B152-6811C0B0230C}" dt="2025-03-31T21:17:11.081" v="2325" actId="1076"/>
          <ac:spMkLst>
            <pc:docMk/>
            <pc:sldMk cId="4189116778" sldId="331"/>
            <ac:spMk id="9" creationId="{3A8A18B9-B395-78C1-7720-2BBA7E95D341}"/>
          </ac:spMkLst>
        </pc:spChg>
      </pc:sldChg>
      <pc:sldChg chg="new del">
        <pc:chgData name="chris hood" userId="038503dce7c34226" providerId="LiveId" clId="{5682437E-A778-4FA8-B152-6811C0B0230C}" dt="2025-03-13T15:10:31.335" v="11" actId="680"/>
        <pc:sldMkLst>
          <pc:docMk/>
          <pc:sldMk cId="127053114" sldId="332"/>
        </pc:sldMkLst>
      </pc:sldChg>
      <pc:sldChg chg="addSp delSp modSp add mod ord">
        <pc:chgData name="chris hood" userId="038503dce7c34226" providerId="LiveId" clId="{5682437E-A778-4FA8-B152-6811C0B0230C}" dt="2025-03-13T15:58:43.023" v="46"/>
        <pc:sldMkLst>
          <pc:docMk/>
          <pc:sldMk cId="1022946294" sldId="332"/>
        </pc:sldMkLst>
        <pc:spChg chg="add mod">
          <ac:chgData name="chris hood" userId="038503dce7c34226" providerId="LiveId" clId="{5682437E-A778-4FA8-B152-6811C0B0230C}" dt="2025-03-13T15:13:11.765" v="29" actId="20577"/>
          <ac:spMkLst>
            <pc:docMk/>
            <pc:sldMk cId="1022946294" sldId="332"/>
            <ac:spMk id="10" creationId="{BD318A6C-221A-DEF9-2DEB-E525CC7BB6FC}"/>
          </ac:spMkLst>
        </pc:spChg>
        <pc:graphicFrameChg chg="add mod modGraphic">
          <ac:chgData name="chris hood" userId="038503dce7c34226" providerId="LiveId" clId="{5682437E-A778-4FA8-B152-6811C0B0230C}" dt="2025-03-13T15:14:54.747" v="38" actId="1076"/>
          <ac:graphicFrameMkLst>
            <pc:docMk/>
            <pc:sldMk cId="1022946294" sldId="332"/>
            <ac:graphicFrameMk id="8" creationId="{4B40C17E-177D-CDB2-D024-91C16488EE31}"/>
          </ac:graphicFrameMkLst>
        </pc:graphicFrameChg>
      </pc:sldChg>
      <pc:sldChg chg="modSp add mod">
        <pc:chgData name="chris hood" userId="038503dce7c34226" providerId="LiveId" clId="{5682437E-A778-4FA8-B152-6811C0B0230C}" dt="2025-03-31T09:11:54.965" v="2205" actId="1076"/>
        <pc:sldMkLst>
          <pc:docMk/>
          <pc:sldMk cId="2509441399" sldId="333"/>
        </pc:sldMkLst>
        <pc:spChg chg="mod">
          <ac:chgData name="chris hood" userId="038503dce7c34226" providerId="LiveId" clId="{5682437E-A778-4FA8-B152-6811C0B0230C}" dt="2025-03-31T09:11:54.965" v="2205" actId="1076"/>
          <ac:spMkLst>
            <pc:docMk/>
            <pc:sldMk cId="2509441399" sldId="333"/>
            <ac:spMk id="9" creationId="{FD336BB2-E5D8-4771-9BA5-80FD02264974}"/>
          </ac:spMkLst>
        </pc:spChg>
      </pc:sldChg>
      <pc:sldChg chg="add del">
        <pc:chgData name="chris hood" userId="038503dce7c34226" providerId="LiveId" clId="{5682437E-A778-4FA8-B152-6811C0B0230C}" dt="2025-03-13T16:42:32.452" v="133" actId="2696"/>
        <pc:sldMkLst>
          <pc:docMk/>
          <pc:sldMk cId="716277316" sldId="334"/>
        </pc:sldMkLst>
      </pc:sldChg>
      <pc:sldChg chg="modSp mod">
        <pc:chgData name="chris hood" userId="038503dce7c34226" providerId="LiveId" clId="{5682437E-A778-4FA8-B152-6811C0B0230C}" dt="2025-03-13T16:44:00.164" v="179" actId="20577"/>
        <pc:sldMkLst>
          <pc:docMk/>
          <pc:sldMk cId="2974377857" sldId="334"/>
        </pc:sldMkLst>
        <pc:spChg chg="mod">
          <ac:chgData name="chris hood" userId="038503dce7c34226" providerId="LiveId" clId="{5682437E-A778-4FA8-B152-6811C0B0230C}" dt="2025-03-13T16:44:00.164" v="179" actId="20577"/>
          <ac:spMkLst>
            <pc:docMk/>
            <pc:sldMk cId="2974377857" sldId="334"/>
            <ac:spMk id="9" creationId="{A59E537E-8F7A-4D9F-76D0-66FE6EC8AE30}"/>
          </ac:spMkLst>
        </pc:spChg>
      </pc:sldChg>
      <pc:sldChg chg="add">
        <pc:chgData name="chris hood" userId="038503dce7c34226" providerId="LiveId" clId="{5682437E-A778-4FA8-B152-6811C0B0230C}" dt="2025-03-13T16:43:45.163" v="161" actId="2890"/>
        <pc:sldMkLst>
          <pc:docMk/>
          <pc:sldMk cId="1614624407" sldId="335"/>
        </pc:sldMkLst>
      </pc:sldChg>
      <pc:sldChg chg="modSp add mod">
        <pc:chgData name="chris hood" userId="038503dce7c34226" providerId="LiveId" clId="{5682437E-A778-4FA8-B152-6811C0B0230C}" dt="2025-03-13T16:44:41.440" v="198" actId="20577"/>
        <pc:sldMkLst>
          <pc:docMk/>
          <pc:sldMk cId="2857444812" sldId="336"/>
        </pc:sldMkLst>
        <pc:spChg chg="mod">
          <ac:chgData name="chris hood" userId="038503dce7c34226" providerId="LiveId" clId="{5682437E-A778-4FA8-B152-6811C0B0230C}" dt="2025-03-13T16:44:41.440" v="198" actId="20577"/>
          <ac:spMkLst>
            <pc:docMk/>
            <pc:sldMk cId="2857444812" sldId="336"/>
            <ac:spMk id="9" creationId="{3B85EDF0-BACD-034F-C802-2AA5D5F36AE2}"/>
          </ac:spMkLst>
        </pc:spChg>
      </pc:sldChg>
      <pc:sldChg chg="modSp del mod">
        <pc:chgData name="chris hood" userId="038503dce7c34226" providerId="LiveId" clId="{5682437E-A778-4FA8-B152-6811C0B0230C}" dt="2025-03-17T21:07:55.065" v="355"/>
        <pc:sldMkLst>
          <pc:docMk/>
          <pc:sldMk cId="0" sldId="337"/>
        </pc:sldMkLst>
      </pc:sldChg>
      <pc:sldChg chg="addSp modSp add mod modAnim">
        <pc:chgData name="chris hood" userId="038503dce7c34226" providerId="LiveId" clId="{5682437E-A778-4FA8-B152-6811C0B0230C}" dt="2025-03-31T20:44:17.708" v="2214"/>
        <pc:sldMkLst>
          <pc:docMk/>
          <pc:sldMk cId="4090302876" sldId="337"/>
        </pc:sldMkLst>
        <pc:spChg chg="add mod">
          <ac:chgData name="chris hood" userId="038503dce7c34226" providerId="LiveId" clId="{5682437E-A778-4FA8-B152-6811C0B0230C}" dt="2025-03-31T08:28:47.710" v="864" actId="1076"/>
          <ac:spMkLst>
            <pc:docMk/>
            <pc:sldMk cId="4090302876" sldId="337"/>
            <ac:spMk id="3" creationId="{C339A5CC-0723-BC3C-44EB-23E2C58B4350}"/>
          </ac:spMkLst>
        </pc:spChg>
        <pc:spChg chg="mod">
          <ac:chgData name="chris hood" userId="038503dce7c34226" providerId="LiveId" clId="{5682437E-A778-4FA8-B152-6811C0B0230C}" dt="2025-03-31T08:28:42.477" v="863" actId="1076"/>
          <ac:spMkLst>
            <pc:docMk/>
            <pc:sldMk cId="4090302876" sldId="337"/>
            <ac:spMk id="9" creationId="{ABF3FAE8-F57A-6F46-6361-8E7BDBB1C13C}"/>
          </ac:spMkLst>
        </pc:spChg>
      </pc:sldChg>
      <pc:sldChg chg="modSp del mod">
        <pc:chgData name="chris hood" userId="038503dce7c34226" providerId="LiveId" clId="{5682437E-A778-4FA8-B152-6811C0B0230C}" dt="2025-03-17T21:07:55.065" v="355"/>
        <pc:sldMkLst>
          <pc:docMk/>
          <pc:sldMk cId="0" sldId="338"/>
        </pc:sldMkLst>
      </pc:sldChg>
      <pc:sldChg chg="addSp modSp add mod">
        <pc:chgData name="chris hood" userId="038503dce7c34226" providerId="LiveId" clId="{5682437E-A778-4FA8-B152-6811C0B0230C}" dt="2025-03-31T20:47:44.299" v="2239" actId="14100"/>
        <pc:sldMkLst>
          <pc:docMk/>
          <pc:sldMk cId="702141578" sldId="338"/>
        </pc:sldMkLst>
        <pc:spChg chg="add mod">
          <ac:chgData name="chris hood" userId="038503dce7c34226" providerId="LiveId" clId="{5682437E-A778-4FA8-B152-6811C0B0230C}" dt="2025-03-31T08:15:36.472" v="486" actId="767"/>
          <ac:spMkLst>
            <pc:docMk/>
            <pc:sldMk cId="702141578" sldId="338"/>
            <ac:spMk id="3" creationId="{E0B0BA34-151F-5D9D-C283-6CEC4DDD06ED}"/>
          </ac:spMkLst>
        </pc:spChg>
        <pc:spChg chg="add mod">
          <ac:chgData name="chris hood" userId="038503dce7c34226" providerId="LiveId" clId="{5682437E-A778-4FA8-B152-6811C0B0230C}" dt="2025-03-31T08:56:22.035" v="1874" actId="20577"/>
          <ac:spMkLst>
            <pc:docMk/>
            <pc:sldMk cId="702141578" sldId="338"/>
            <ac:spMk id="5" creationId="{39B2DA42-6911-22A9-10C4-5BB564BACC55}"/>
          </ac:spMkLst>
        </pc:spChg>
        <pc:spChg chg="mod">
          <ac:chgData name="chris hood" userId="038503dce7c34226" providerId="LiveId" clId="{5682437E-A778-4FA8-B152-6811C0B0230C}" dt="2025-03-31T20:47:44.299" v="2239" actId="14100"/>
          <ac:spMkLst>
            <pc:docMk/>
            <pc:sldMk cId="702141578" sldId="338"/>
            <ac:spMk id="9" creationId="{F1761A82-98D2-6A4B-3D4F-0F055FD4AAA6}"/>
          </ac:spMkLst>
        </pc:spChg>
      </pc:sldChg>
      <pc:sldChg chg="modSp del mod">
        <pc:chgData name="chris hood" userId="038503dce7c34226" providerId="LiveId" clId="{5682437E-A778-4FA8-B152-6811C0B0230C}" dt="2025-03-17T21:07:55.065" v="355"/>
        <pc:sldMkLst>
          <pc:docMk/>
          <pc:sldMk cId="0" sldId="339"/>
        </pc:sldMkLst>
      </pc:sldChg>
      <pc:sldChg chg="modSp add mod modAnim">
        <pc:chgData name="chris hood" userId="038503dce7c34226" providerId="LiveId" clId="{5682437E-A778-4FA8-B152-6811C0B0230C}" dt="2025-03-31T20:49:29.968" v="2242" actId="313"/>
        <pc:sldMkLst>
          <pc:docMk/>
          <pc:sldMk cId="1834149358" sldId="339"/>
        </pc:sldMkLst>
        <pc:spChg chg="mod">
          <ac:chgData name="chris hood" userId="038503dce7c34226" providerId="LiveId" clId="{5682437E-A778-4FA8-B152-6811C0B0230C}" dt="2025-03-31T20:49:29.968" v="2242" actId="313"/>
          <ac:spMkLst>
            <pc:docMk/>
            <pc:sldMk cId="1834149358" sldId="339"/>
            <ac:spMk id="3" creationId="{BC4DAFC7-6A38-39EA-98A4-EDB56D813BEB}"/>
          </ac:spMkLst>
        </pc:spChg>
      </pc:sldChg>
      <pc:sldChg chg="modSp del mod">
        <pc:chgData name="chris hood" userId="038503dce7c34226" providerId="LiveId" clId="{5682437E-A778-4FA8-B152-6811C0B0230C}" dt="2025-03-17T21:07:55.065" v="355"/>
        <pc:sldMkLst>
          <pc:docMk/>
          <pc:sldMk cId="0" sldId="340"/>
        </pc:sldMkLst>
      </pc:sldChg>
      <pc:sldChg chg="modSp add mod modAnim">
        <pc:chgData name="chris hood" userId="038503dce7c34226" providerId="LiveId" clId="{5682437E-A778-4FA8-B152-6811C0B0230C}" dt="2025-03-31T20:48:40.674" v="2241" actId="313"/>
        <pc:sldMkLst>
          <pc:docMk/>
          <pc:sldMk cId="4033733733" sldId="340"/>
        </pc:sldMkLst>
        <pc:spChg chg="mod">
          <ac:chgData name="chris hood" userId="038503dce7c34226" providerId="LiveId" clId="{5682437E-A778-4FA8-B152-6811C0B0230C}" dt="2025-03-31T20:48:40.674" v="2241" actId="313"/>
          <ac:spMkLst>
            <pc:docMk/>
            <pc:sldMk cId="4033733733" sldId="340"/>
            <ac:spMk id="3" creationId="{91927CB0-788F-5FAE-1B9C-A307A4067B52}"/>
          </ac:spMkLst>
        </pc:spChg>
      </pc:sldChg>
      <pc:sldChg chg="del">
        <pc:chgData name="chris hood" userId="038503dce7c34226" providerId="LiveId" clId="{5682437E-A778-4FA8-B152-6811C0B0230C}" dt="2025-03-17T21:07:55.065" v="355"/>
        <pc:sldMkLst>
          <pc:docMk/>
          <pc:sldMk cId="0" sldId="341"/>
        </pc:sldMkLst>
      </pc:sldChg>
      <pc:sldChg chg="modSp add mod modAnim">
        <pc:chgData name="chris hood" userId="038503dce7c34226" providerId="LiveId" clId="{5682437E-A778-4FA8-B152-6811C0B0230C}" dt="2025-03-31T20:46:50.347" v="2235"/>
        <pc:sldMkLst>
          <pc:docMk/>
          <pc:sldMk cId="356115375" sldId="341"/>
        </pc:sldMkLst>
        <pc:spChg chg="mod">
          <ac:chgData name="chris hood" userId="038503dce7c34226" providerId="LiveId" clId="{5682437E-A778-4FA8-B152-6811C0B0230C}" dt="2025-03-31T20:46:34.106" v="2233" actId="313"/>
          <ac:spMkLst>
            <pc:docMk/>
            <pc:sldMk cId="356115375" sldId="341"/>
            <ac:spMk id="3" creationId="{7D548C71-B9F1-7692-51B1-B059C7C7B7AB}"/>
          </ac:spMkLst>
        </pc:spChg>
      </pc:sldChg>
      <pc:sldChg chg="modSp del mod">
        <pc:chgData name="chris hood" userId="038503dce7c34226" providerId="LiveId" clId="{5682437E-A778-4FA8-B152-6811C0B0230C}" dt="2025-03-17T21:07:55.065" v="355"/>
        <pc:sldMkLst>
          <pc:docMk/>
          <pc:sldMk cId="0" sldId="342"/>
        </pc:sldMkLst>
      </pc:sldChg>
      <pc:sldChg chg="modSp add mod">
        <pc:chgData name="chris hood" userId="038503dce7c34226" providerId="LiveId" clId="{5682437E-A778-4FA8-B152-6811C0B0230C}" dt="2025-03-31T20:48:13.405" v="2240" actId="108"/>
        <pc:sldMkLst>
          <pc:docMk/>
          <pc:sldMk cId="1119939366" sldId="342"/>
        </pc:sldMkLst>
        <pc:spChg chg="mod">
          <ac:chgData name="chris hood" userId="038503dce7c34226" providerId="LiveId" clId="{5682437E-A778-4FA8-B152-6811C0B0230C}" dt="2025-03-31T08:54:16.010" v="1851" actId="313"/>
          <ac:spMkLst>
            <pc:docMk/>
            <pc:sldMk cId="1119939366" sldId="342"/>
            <ac:spMk id="5" creationId="{0BD77180-89DD-C684-14EF-BD2D39235AE7}"/>
          </ac:spMkLst>
        </pc:spChg>
        <pc:spChg chg="mod">
          <ac:chgData name="chris hood" userId="038503dce7c34226" providerId="LiveId" clId="{5682437E-A778-4FA8-B152-6811C0B0230C}" dt="2025-03-31T20:48:13.405" v="2240" actId="108"/>
          <ac:spMkLst>
            <pc:docMk/>
            <pc:sldMk cId="1119939366" sldId="342"/>
            <ac:spMk id="9" creationId="{4A8D4900-B9B0-650D-9365-F3CAC02E9038}"/>
          </ac:spMkLst>
        </pc:spChg>
      </pc:sldChg>
      <pc:sldChg chg="del">
        <pc:chgData name="chris hood" userId="038503dce7c34226" providerId="LiveId" clId="{5682437E-A778-4FA8-B152-6811C0B0230C}" dt="2025-03-17T21:07:55.065" v="355"/>
        <pc:sldMkLst>
          <pc:docMk/>
          <pc:sldMk cId="0" sldId="343"/>
        </pc:sldMkLst>
      </pc:sldChg>
      <pc:sldChg chg="addSp delSp modSp add mod">
        <pc:chgData name="chris hood" userId="038503dce7c34226" providerId="LiveId" clId="{5682437E-A778-4FA8-B152-6811C0B0230C}" dt="2025-03-31T20:51:17.977" v="2245" actId="20577"/>
        <pc:sldMkLst>
          <pc:docMk/>
          <pc:sldMk cId="442944369" sldId="343"/>
        </pc:sldMkLst>
        <pc:spChg chg="del">
          <ac:chgData name="chris hood" userId="038503dce7c34226" providerId="LiveId" clId="{5682437E-A778-4FA8-B152-6811C0B0230C}" dt="2025-03-31T08:58:57.227" v="1876" actId="478"/>
          <ac:spMkLst>
            <pc:docMk/>
            <pc:sldMk cId="442944369" sldId="343"/>
            <ac:spMk id="5" creationId="{CF98D85D-D6B6-C2CD-D2E1-1E8ACA1EF038}"/>
          </ac:spMkLst>
        </pc:spChg>
        <pc:spChg chg="add mod">
          <ac:chgData name="chris hood" userId="038503dce7c34226" providerId="LiveId" clId="{5682437E-A778-4FA8-B152-6811C0B0230C}" dt="2025-03-31T20:51:17.977" v="2245" actId="20577"/>
          <ac:spMkLst>
            <pc:docMk/>
            <pc:sldMk cId="442944369" sldId="343"/>
            <ac:spMk id="7" creationId="{D356D0FC-8245-B492-7A4F-3AA440B49C0C}"/>
          </ac:spMkLst>
        </pc:spChg>
        <pc:picChg chg="add mod">
          <ac:chgData name="chris hood" userId="038503dce7c34226" providerId="LiveId" clId="{5682437E-A778-4FA8-B152-6811C0B0230C}" dt="2025-03-31T09:01:14.703" v="1884" actId="1076"/>
          <ac:picMkLst>
            <pc:docMk/>
            <pc:sldMk cId="442944369" sldId="343"/>
            <ac:picMk id="6" creationId="{584CEC3A-EB69-0902-41C6-A6B963BC7069}"/>
          </ac:picMkLst>
        </pc:picChg>
      </pc:sldChg>
      <pc:sldChg chg="modSp del mod">
        <pc:chgData name="chris hood" userId="038503dce7c34226" providerId="LiveId" clId="{5682437E-A778-4FA8-B152-6811C0B0230C}" dt="2025-03-17T21:07:55.065" v="355"/>
        <pc:sldMkLst>
          <pc:docMk/>
          <pc:sldMk cId="0" sldId="344"/>
        </pc:sldMkLst>
      </pc:sldChg>
      <pc:sldChg chg="addSp delSp modSp add mod">
        <pc:chgData name="chris hood" userId="038503dce7c34226" providerId="LiveId" clId="{5682437E-A778-4FA8-B152-6811C0B0230C}" dt="2025-03-31T09:09:48.216" v="2197" actId="20577"/>
        <pc:sldMkLst>
          <pc:docMk/>
          <pc:sldMk cId="290735694" sldId="344"/>
        </pc:sldMkLst>
        <pc:spChg chg="mod">
          <ac:chgData name="chris hood" userId="038503dce7c34226" providerId="LiveId" clId="{5682437E-A778-4FA8-B152-6811C0B0230C}" dt="2025-03-31T09:09:48.216" v="2197" actId="20577"/>
          <ac:spMkLst>
            <pc:docMk/>
            <pc:sldMk cId="290735694" sldId="344"/>
            <ac:spMk id="7" creationId="{9C65F544-D07F-5313-5DA1-F80575809F61}"/>
          </ac:spMkLst>
        </pc:spChg>
        <pc:picChg chg="add del mod">
          <ac:chgData name="chris hood" userId="038503dce7c34226" providerId="LiveId" clId="{5682437E-A778-4FA8-B152-6811C0B0230C}" dt="2025-03-31T09:09:14.032" v="2175" actId="14826"/>
          <ac:picMkLst>
            <pc:docMk/>
            <pc:sldMk cId="290735694" sldId="344"/>
            <ac:picMk id="6" creationId="{018BB48B-D519-949F-880E-D1C2AFBBBEF5}"/>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39:57.677"/>
    </inkml:context>
    <inkml:brush xml:id="br0">
      <inkml:brushProperty name="width" value="0.025" units="cm"/>
      <inkml:brushProperty name="height" value="0.025" units="cm"/>
    </inkml:brush>
  </inkml:definitions>
  <inkml:trace contextRef="#ctx0" brushRef="#br0">1 356 24575,'0'5'0,"0"0"0,0 3 0,0 0 0,0 4 0,2-1 0,-1 0 0,1 0 0,-2-2 0,0 2 0,0-5 0,0 4 0,0-4 0,0 2 0,0-3 0,0 0 0,0 1 0,0-1 0,0 0 0,3 0 0,-3 0 0,3 0 0,-3 1 0,0-1 0,2 0 0,-2 0 0,3 0 0,-1 3 0,-1-2 0,1 2 0,-2-3 0,0-4 0,0-4 0,0-3 0,0-1 0,0 2 0,0-1 0,0 1 0,3 2 0,-3-1 0,5 1 0,-5-2 0,3-1 0,-1-2 0,1 3 0,0-6 0,2 2 0,-2-5 0,3 2 0,0-5 0,0 1 0,3-5 0,-2 2 0,5-7 0,-2 7 0,3-6 0,-4 6 0,4-6 0,-6 5 0,4 2 0,-2 0 0,0 3 0,3 0 0,-3 1 0,-1 2 0,3 1 0,-2-3 0,3 2 0,-1-3 0,-2 4 0,2 0 0,-3 2 0,1-2 0,-1 5 0,0-2 0,-2 3 0,2-1 0,-3 1 0,0 0 0,1 0 0,1 0 0,-1 2 0,2-2 0,-3 4 0,1-3 0,-1 3 0,0-1 0,-2-1 0,2 3 0,-5-3 0,2 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0:30.288"/>
    </inkml:context>
    <inkml:brush xml:id="br0">
      <inkml:brushProperty name="width" value="0.025" units="cm"/>
      <inkml:brushProperty name="height" value="0.025" units="cm"/>
    </inkml:brush>
  </inkml:definitions>
  <inkml:trace contextRef="#ctx0" brushRef="#br0">1 184 24575,'5'5'0,"0"0"0,0 3 0,1-2 0,-1 5 0,-2-5 0,2 4 0,-2-4 0,3 5 0,-1-3 0,-2 1 0,2 1 0,-4-1 0,4 0 0,-5-2 0,3-1 0,-3-1 0,2 0 0,-1 0 0,1 0 0,-2 1 0,2-1 0,-1 0 0,1 0 0,-2 0 0,0 1 0,2-1 0,-1 0 0,1 0 0,-2-4 0,0-4 0,3-3 0,0-4 0,2 4 0,3-5 0,1 5 0,-1-4 0,3 1 0,-2 0 0,2-1 0,0 3 0,4-4 0,-3 5 0,2-3 0,-3 1 0,1 2 0,2-2 0,1-1 0,0 2 0,3-4 0,-6 5 0,5-6 0,-5 3 0,3 0 0,-1-2 0,-2 2 0,0-2 0,-1 2 0,-3-2 0,4 5 0,-3-5 0,-2 5 0,-1-2 0,2 0 0,-2 2 0,4-6 0,-1 2 0,-1-3 0,0 4 0,0-1 0,-2 4 0,2-2 0,-3 3 0,0 2 0,1-2 0,-1 5 0,-2-3 0,-1 3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0:36.960"/>
    </inkml:context>
    <inkml:brush xml:id="br0">
      <inkml:brushProperty name="width" value="0.025" units="cm"/>
      <inkml:brushProperty name="height" value="0.025" units="cm"/>
    </inkml:brush>
  </inkml:definitions>
  <inkml:trace contextRef="#ctx0" brushRef="#br0">0 353 24575,'2'5'0,"1"0"0,3 3 0,-3 1 0,2 2 0,-2 3 0,0-2 0,0 3 0,-1-4 0,-1 0 0,1 1 0,-2-1 0,0 0 0,0-2 0,0-1 0,0-3 0,0 0 0,0 0 0,0 0 0,0 1 0,0-1 0,0 0 0,0 0 0,0 0 0,3-2 0,0 0 0,2-3 0,-2-3 0,-1 0 0,0-2 0,-1 0 0,1 0 0,1 2 0,-3-2 0,5 2 0,-5-2 0,5-3 0,-2 2 0,2-2 0,1 1 0,-1 1 0,1-5 0,-1 3 0,1-7 0,3 0 0,0-7 0,4 3 0,3-7 0,1 2 0,0 1 0,-1 0 0,0 1 0,-3 3 0,7-5 0,-8 9 0,4-3 0,-5 8 0,-2-3 0,2 4 0,-5 0 0,5 1 0,-5 0 0,4 2 0,-1-5 0,2 3 0,4-4 0,1-7 0,0 6 0,-1-6 0,-4 8 0,1-1 0,-4 4 0,0-3 0,-2 8 0,-1-5 0,0 8 0,0-2 0,-2 2 0,0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0:40.634"/>
    </inkml:context>
    <inkml:brush xml:id="br0">
      <inkml:brushProperty name="width" value="0.025" units="cm"/>
      <inkml:brushProperty name="height" value="0.025" units="cm"/>
    </inkml:brush>
  </inkml:definitions>
  <inkml:trace contextRef="#ctx0" brushRef="#br0">0 319 24575,'5'0'0,"1"0"0,2 0 0,0 0 0,3-2 0,1 1 0,2-4 0,-2-1 0,6 0 0,-6-2 0,2 2 0,-5 0 0,1 3 0,-4-1 0,2 3 0,-3-4 0,0 5 0,1-3 0,-1 1 0,0 2 0,0-5 0,0 2 0,1 0 0,-1-1 0,0 3 0,0-1 0,0-1 0,1 3 0,-1-3 0,-2 1 0,1 2 0,-1-3 0,2 1 0,1 1 0,-1-3 0,-2 1 0,1 0 0,-1-2 0,2 3 0,1-4 0,-1 1 0,0 2 0,0-1 0,1-2 0,-1 0 0,0-4 0,1 4 0,-1 0 0,0 1 0,0 3 0,1-1 0,-4-2 0,3 4 0,-4-3 0,3 3 0,-1-3 0,2 1 0,1 0 0,-4-2 0,3 5 0,-4-5 0,3 5 0,-3-5 0,3 4 0,-1-1 0,0 0 0,2 1 0,-2-4 0,0 3 0,1-4 0,-1 1 0,2 0 0,-2-3 0,2 2 0,-2-2 0,2 3 0,0 0 0,1-3 0,-1 2 0,0-2 0,-2 3 0,2 0 0,-2 0 0,2-1 0,-2 1 0,-1 2 0,-2 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0:42.989"/>
    </inkml:context>
    <inkml:brush xml:id="br0">
      <inkml:brushProperty name="width" value="0.025" units="cm"/>
      <inkml:brushProperty name="height" value="0.025" units="cm"/>
    </inkml:brush>
  </inkml:definitions>
  <inkml:trace contextRef="#ctx0" brushRef="#br0">1 1 24575,'0'5'0,"0"0"0,0 0 0,0 1 0,0-1 0,0 0 0,0 0 0,0 0 0,0 1 0,0-1 0,0 0 0,0 0 0,0 0 0,0 1 0,0-1 0,0 0 0,0 0 0,2 0 0,-1 1 0,1-1 0,0 0 0,-1 0 0,1 0 0,-2 1 0,2-3 0,-1 1 0,1-1 0,-2 0 0,0-1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0:47.345"/>
    </inkml:context>
    <inkml:brush xml:id="br0">
      <inkml:brushProperty name="width" value="0.025" units="cm"/>
      <inkml:brushProperty name="height" value="0.025" units="cm"/>
    </inkml:brush>
  </inkml:definitions>
  <inkml:trace contextRef="#ctx0" brushRef="#br0">0 183 24575,'0'5'0,"0"0"0,0 0 0,2 1 0,-1-1 0,4 0 0,-5 0 0,5 0 0,-5 1 0,3-1 0,-1 0 0,-1 0 0,3 0 0,-3 1 0,1-1 0,0 0 0,-1 0 0,1 0 0,1-2 0,-3 2 0,2-2 0,1 0 0,-3 1 0,5-1 0,-4 2 0,3 1 0,-3 1 0,3-1 0,-1 5 0,0-3 0,0 1 0,-1-1 0,-1-3 0,1 0 0,0 1 0,-1-1 0,1-5 0,-2 0 0,0-5 0,0-1 0,0 1 0,3 0 0,0-3 0,5-1 0,0 1 0,4-3 0,-1 2 0,0-2 0,1 0 0,2-1 0,-2 1 0,6-5 0,-6 4 0,3-3 0,0 3 0,-3 1 0,2-1 0,-3 1 0,1 2 0,-1-1 0,0 1 0,0 0 0,1 1 0,-4 0 0,3 2 0,-2-3 0,0 1 0,1 2 0,-1-5 0,2 5 0,1-5 0,-4 3 0,3-1 0,-2-2 0,-1 5 0,0-2 0,-3 3 0,1 0 0,-1 2 0,0-2 0,0 5 0,0-5 0,-2 5 0,0-3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0:56.493"/>
    </inkml:context>
    <inkml:brush xml:id="br0">
      <inkml:brushProperty name="width" value="0.025" units="cm"/>
      <inkml:brushProperty name="height" value="0.025" units="cm"/>
    </inkml:brush>
  </inkml:definitions>
  <inkml:trace contextRef="#ctx0" brushRef="#br0">0 143 24575,'0'5'0,"0"0"0,0 0 0,0 0 0,0 1 0,0-1 0,0 0 0,3 0 0,-3 0 0,3 0 0,-1 1 0,-2-1 0,5 0 0,-4 3 0,3-2 0,-3 4 0,1-1 0,0 0 0,-1-1 0,1-3 0,1 0 0,-3 0 0,3 0 0,-3 0 0,2 1 0,-2-1 0,3 0 0,-3 0 0,0 0 0,2 1 0,-1-1 0,1 0 0,-2 0 0,2-2 0,1-1 0,2-2 0,1-2 0,-1-1 0,0-2 0,0 0 0,0 0 0,1-1 0,-1 1 0,3 0 0,0-1 0,3 1 0,1-1 0,-1 1 0,-2-1 0,1 0 0,-1 1 0,2-3 0,0 2 0,4-5 0,-3 4 0,5-4 0,-4-1 0,4-1 0,-1-5 0,3 5 0,4-10 0,-7 10 0,6-10 0,-6 8 0,1-4 0,1 2 0,-6 3 0,0 2 0,-4 4 0,0 0 0,-2 2 0,2 3 0,-3 1 0,0 2 0,1 0 0,-1 0 0,-2 0 0,-1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00.303"/>
    </inkml:context>
    <inkml:brush xml:id="br0">
      <inkml:brushProperty name="width" value="0.025" units="cm"/>
      <inkml:brushProperty name="height" value="0.025" units="cm"/>
    </inkml:brush>
  </inkml:definitions>
  <inkml:trace contextRef="#ctx0" brushRef="#br0">1 247 24575,'0'6'0,"0"-1"0,0 0 0,0 0 0,0 0 0,2 1 0,1-1 0,0 3 0,2 0 0,-5 4 0,5-1 0,-4 0 0,4 0 0,-4 1 0,4-1 0,-5-2 0,5 1 0,-4-1 0,4-1 0,-5 0 0,5-3 0,-5 1 0,3-1 0,-3 0 0,0 0 0,2-2 0,-1-3 0,1-3 0,-2-2 0,0-3 0,2 2 0,1-4 0,5 1 0,-1-5 0,3 2 0,0-9 0,2 5 0,1-6 0,-1 4 0,0-1 0,0 1 0,4-8 0,-3 9 0,6-8 0,-6 10 0,6-5 0,-6 2 0,2 2 0,-4 2 0,4 2 0,-3 1 0,2-1 0,-3 1 0,1 2 0,2-2 0,-2 5 0,2-3 0,-5 1 0,2 4 0,-2-3 0,-1 4 0,0 0 0,0 0 0,-5 3 0,2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08.251"/>
    </inkml:context>
    <inkml:brush xml:id="br0">
      <inkml:brushProperty name="width" value="0.025" units="cm"/>
      <inkml:brushProperty name="height" value="0.025" units="cm"/>
    </inkml:brush>
  </inkml:definitions>
  <inkml:trace contextRef="#ctx0" brushRef="#br0">1 231 24575,'0'5'0,"0"1"0,0-1 0,0 0 0,0 0 0,0 3 0,0-2 0,0 5 0,0-6 0,0 6 0,0-5 0,0 5 0,2-6 0,-1 6 0,1-5 0,-2 4 0,0-4 0,2 2 0,-1 0 0,1-2 0,-2 5 0,0-6 0,0 3 0,0-2 0,2-1 0,-1 0 0,1 0 0,-2 0 0,0 1 0,0-6 0,0-3 0,0-3 0,3-1 0,-1 2 0,4 0 0,-1-1 0,0-2 0,1 0 0,-1-1 0,1-1 0,-1-2 0,4 0 0,0-5 0,3 1 0,-1 1 0,2-2 0,2 1 0,-2-2 0,2-1 0,0 3 0,-3 2 0,3 2 0,-4 1 0,0 0 0,-2-1 0,2 1 0,-2 2 0,2-1 0,-2 1 0,1 0 0,-1-2 0,2 5 0,6-7 0,-7 4 0,5-3 0,-6 4 0,2 2 0,-2 1 0,2-3 0,-6 4 0,3-3 0,-3 6 0,1-1 0,-3 0 0,1 1 0,-3-1 0,1 2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11.314"/>
    </inkml:context>
    <inkml:brush xml:id="br0">
      <inkml:brushProperty name="width" value="0.025" units="cm"/>
      <inkml:brushProperty name="height" value="0.025" units="cm"/>
    </inkml:brush>
  </inkml:definitions>
  <inkml:trace contextRef="#ctx0" brushRef="#br0">0 505 24575,'0'5'0,"0"0"0,0 0 0,0 0 0,0 1 0,0-1 0,0 0 0,0 0 0,0 3 0,0 4 0,0 3 0,3 0 0,-3 2 0,3 2 0,-1 0 0,-1 3 0,2-4 0,0 0 0,-3 1 0,3-1 0,-3-3 0,2-1 0,-1-2 0,2-4 0,-3 0 0,2-3 0,-2 1 0,3-1 0,-3 0 0,0-4 0,0-7 0,0-6 0,0-6 0,6-3 0,-2-2 0,12-4 0,-5-3 0,6-2 0,-3 1 0,3-7 0,-3 13 0,3-8 0,-1 10 0,2-5 0,-1 5 0,2 0 0,-3 4 0,1 0 0,1 3 0,-2-3 0,2 6 0,5-6 0,1 2 0,-4 0 0,6 1 0,-6-3 0,3 5 0,0-9 0,-5 10 0,-2-2 0,-1 1 0,-4 2 0,1 0 0,0-2 0,-4 4 0,4-4 0,-6 0 0,8-7 0,-4 2 0,1-1 0,-2 5 0,-4 7 0,1-3 0,-3 8 0,-1-2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16.026"/>
    </inkml:context>
    <inkml:brush xml:id="br0">
      <inkml:brushProperty name="width" value="0.025" units="cm"/>
      <inkml:brushProperty name="height" value="0.025" units="cm"/>
    </inkml:brush>
  </inkml:definitions>
  <inkml:trace contextRef="#ctx0" brushRef="#br0">0 276 24575,'0'-5'0,"5"-3"0,1 0 0,9-4 0,-3 1 0,2-1 0,1 0 0,-3 3 0,2-2 0,0 5 0,-2-5 0,6 2 0,-6-3 0,5 3 0,-1-2 0,2 1 0,0-2 0,0 0 0,1-3 0,0 2 0,-1-3 0,-2 7 0,1-2 0,-5 4 0,0-1 0,-2 2 0,-4 1 0,2 2 0,-3 1 0,1 2 0,-1 0 0,0 0 0,-2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0:00.221"/>
    </inkml:context>
    <inkml:brush xml:id="br0">
      <inkml:brushProperty name="width" value="0.025" units="cm"/>
      <inkml:brushProperty name="height" value="0.025" units="cm"/>
    </inkml:brush>
  </inkml:definitions>
  <inkml:trace contextRef="#ctx0" brushRef="#br0">1 189 24575,'0'11'0,"0"0"0,0 3 0,0 2 0,0-1 0,0-1 0,0-3 0,0-2 0,0 2 0,0-6 0,0 3 0,0-2 0,0-1 0,0 0 0,0 0 0,0 0 0,0 1 0,0 1 0,0-1 0,0 5 0,0-2 0,0-1 0,0 0 0,0-3 0,0 0 0,0 1 0,0-6 0,2 0 0,1-6 0,2 4 0,0-3 0,1 2 0,-1 0 0,0-2 0,0 3 0,0-4 0,1 1 0,-1 0 0,0 0 0,0 0 0,1-3 0,-1 2 0,3-5 0,-2 5 0,2-4 0,-3 1 0,4-5 0,-3 2 0,3-6 0,-1 6 0,-1-5 0,4 5 0,-5-6 0,2 6 0,1-5 0,-3 5 0,3-3 0,-1 4 0,-2 0 0,5 2 0,-2-2 0,-1 5 0,3-2 0,-2 0 0,-1 2 0,3-2 0,0 2 0,2 3 0,1-2 0,-3 2 0,0 0 0,1-2 0,-4 2 0,3 0 0,-3-2 0,1 4 0,2-4 0,-3 2 0,1 0 0,-1-2 0,-3 5 0,0-5 0,0 4 0,1-1 0,-1 0 0,0 1 0,0-1 0,0 2 0,0-2 0,-2 1 0,0-1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18.794"/>
    </inkml:context>
    <inkml:brush xml:id="br0">
      <inkml:brushProperty name="width" value="0.025" units="cm"/>
      <inkml:brushProperty name="height" value="0.025" units="cm"/>
    </inkml:brush>
  </inkml:definitions>
  <inkml:trace contextRef="#ctx0" brushRef="#br0">0 1 24575,'0'5'0,"0"0"0,0 0 0,3 1 0,0-1 0,0 0 0,1 0 0,-3 0 0,4 3 0,-2-2 0,0 5 0,1-5 0,-3 2 0,4 0 0,-5-3 0,5 3 0,-4 0 0,3-2 0,-3 2 0,3-3 0,-3 0 0,1 1 0,-2-1 0,3 0 0,-3 0 0,3 0 0,-3 1 0,0-1 0,2-2 0,-2 1 0,3-1 0,-3 2 0,0 1 0,0-1 0,0 0 0,0 0 0,0-2 0,0-1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24.416"/>
    </inkml:context>
    <inkml:brush xml:id="br0">
      <inkml:brushProperty name="width" value="0.025" units="cm"/>
      <inkml:brushProperty name="height" value="0.025" units="cm"/>
    </inkml:brush>
  </inkml:definitions>
  <inkml:trace contextRef="#ctx0" brushRef="#br0">1 82 24575,'0'14'0,"0"-2"0,2 2 0,1-2 0,3 2 0,0-2 0,0 5 0,0-1 0,0-1 0,0-1 0,-1-3 0,-2 1 0,2-4 0,-4 0 0,3-3 0,-3 1 0,1-1 0,-2 0 0,0 0 0,3-4 0,-1-2 0,4-4 0,2-3 0,0 0 0,6-4 0,2 0 0,6-4 0,2-1 0,4-4 0,-5 4 0,0-2 0,0 2 0,0 0 0,1-2 0,-1 2 0,-4 1 0,-3 1 0,-2 5 0,-3 0 0,1 3 0,-4-1 0,3 3 0,-5 2 0,2-2 0,-3 5 0,0-3 0,0 3 0,0 0 0,1 0 0,-4 0 0,1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27.754"/>
    </inkml:context>
    <inkml:brush xml:id="br0">
      <inkml:brushProperty name="width" value="0.025" units="cm"/>
      <inkml:brushProperty name="height" value="0.025" units="cm"/>
    </inkml:brush>
  </inkml:definitions>
  <inkml:trace contextRef="#ctx0" brushRef="#br0">1 163 24575,'0'5'0,"0"3"0,0 1 0,0 5 0,0-2 0,2 3 0,-1-4 0,4 0 0,-4 1 0,1-4 0,-2 0 0,2-3 0,-1 0 0,1 1 0,1-4 0,-3 3 0,5-4 0,-5 3 0,5-1 0,-5 2 0,5 1 0,-2-1 0,0 0 0,2 0 0,-3 0 0,1 1 0,2-1 0,-2 0 0,0 0 0,1 0 0,-3 1 0,1-1 0,-2-5 0,0-3 0,0-5 0,0 0 0,0-3 0,3 3 0,0-7 0,3 3 0,2-5 0,-1-2 0,5 0 0,-2-6 0,5 5 0,-1-2 0,2 0 0,3-2 0,-8 5 0,11-4 0,-12 11 0,8-3 0,-6 3 0,2 1 0,-3 2 0,1 1 0,-4 2 0,3 1 0,-5-1 0,4 1 0,-4 2 0,2 0 0,-3 1 0,1 2 0,-1-3 0,-2 3 0,-1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33.006"/>
    </inkml:context>
    <inkml:brush xml:id="br0">
      <inkml:brushProperty name="width" value="0.025" units="cm"/>
      <inkml:brushProperty name="height" value="0.025" units="cm"/>
    </inkml:brush>
  </inkml:definitions>
  <inkml:trace contextRef="#ctx0" brushRef="#br0">1 107 24575,'8'0'0,"4"0"0,3 0 0,3 0 0,0 0 0,4 0 0,-3 0 0,3 0 0,-4 2 0,0-1 0,1 2 0,-1-1 0,0-1 0,0 2 0,1-1 0,-1-1 0,0 2 0,4-3 0,-3 0 0,6 0 0,-2 0 0,3 0 0,4 0 0,1 0 0,4 0 0,-1 0 0,1 0 0,0 0 0,-4 0 0,-1 0 0,0 0 0,-3 0 0,3 0 0,-7 0 0,2 0 0,-6 0 0,3 0 0,0 0 0,-3 0 0,6 0 0,-6 0 0,6 0 0,-2 0 0,3-3 0,0 2 0,16-5 0,-8 6 0,12-6 0,-11 5 0,0-5 0,0 2 0,0-3 0,-1 0 0,-3 0 0,3 0 0,-3 0 0,4 0 0,0 0 0,0 1 0,0-1 0,-1 0 0,1 3 0,0-3 0,0 7 0,0-3 0,0 0 0,0 2 0,4-2 0,-3 3 0,3 0 0,-8 0 0,3 0 0,-3 0 0,0 0 0,2 0 0,-5 0 0,2 0 0,-4 0 0,0 0 0,0 0 0,0 0 0,-3 0 0,2 0 0,-3 0 0,1 0 0,-1 0 0,0 0 0,-3 2 0,2-1 0,-2 4 0,2-1 0,-1-1 0,1 3 0,-3-5 0,9 4 0,-7-4 0,6 2 0,-7-1 0,-1-1 0,0 2 0,0-3 0,1 0 0,-1 0 0,-3 0 0,3 0 0,0 0 0,-2 0 0,5 0 0,-9 0 0,6 0 0,-3 0 0,0 0 0,3 0 0,-6 0 0,5 0 0,-2 0 0,0 0 0,3 0 0,-3 0 0,3 0 0,-3 0 0,3 0 0,-3 0 0,3 0 0,1 0 0,-4 0 0,2 0 0,-2 0 0,4 0 0,-1 0 0,-3 0 0,2-3 0,-5 2 0,6-1 0,-6 2 0,5 0 0,-4 0 0,1 0 0,-3 0 0,0 0 0,-2 0 0,-1 0 0,0 0 0,-2 0 0,2 0 0,-3 0 0,0-3 0,6-3 0,6-7 0,-6 6 0,1-3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39.999"/>
    </inkml:context>
    <inkml:brush xml:id="br0">
      <inkml:brushProperty name="width" value="0.025" units="cm"/>
      <inkml:brushProperty name="height" value="0.025" units="cm"/>
    </inkml:brush>
  </inkml:definitions>
  <inkml:trace contextRef="#ctx0" brushRef="#br0">0 154 24575,'0'6'0,"0"1"0,0-1 0,0 5 0,0-3 0,0 4 0,0-4 0,0 3 0,3-3 0,-3 4 0,5-1 0,-2 0 0,1 1 0,1-1 0,-2 0 0,0 0 0,2-2 0,-2 2 0,0-3 0,2 1 0,-5 1 0,5-4 0,-5 2 0,3-3 0,-1 1 0,-2-1 0,3 0 0,-3 0 0,0 0 0,0 1 0,0-1 0,0 0 0,0 0 0,2-2 0,1-1 0,2-2 0,0 0 0,1 0 0,-1 0 0,0-5 0,3-1 0,4-6 0,4-3 0,6-2 0,-1-2 0,6-5 0,-6 0 0,2-1 0,-2-2 0,-1 7 0,4-4 0,-7 5 0,5-1 0,-5 1 0,-1 3 0,-1-2 0,-4 6 0,4-3 0,-2 1 0,1 1 0,-2-1 0,-1 5 0,-2-2 0,1 5 0,-4-2 0,2 5 0,-2-1 0,-1 3 0,-2-4 0,-1 5 0,-2-3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43.245"/>
    </inkml:context>
    <inkml:brush xml:id="br0">
      <inkml:brushProperty name="width" value="0.025" units="cm"/>
      <inkml:brushProperty name="height" value="0.025" units="cm"/>
    </inkml:brush>
  </inkml:definitions>
  <inkml:trace contextRef="#ctx0" brushRef="#br0">1 48 24575,'0'8'0,"5"-2"0,-1 2 0,4 0 0,-3-2 0,0 2 0,0-3 0,-2 0 0,2 0 0,-4 1 0,1-1 0,0-2 0,-1 1 0,1-1 0,0 0 0,-1 2 0,1-2 0,1 2 0,-3 0 0,5 0 0,-5 0 0,5 1 0,-4-1 0,1 0 0,0-2 0,-1 1 0,1-1 0,0 3 0,-1-1 0,4 0 0,-5 0 0,2 0 0,1 1 0,0-1 0,0 0 0,-1 0 0,0 0 0,-1 1 0,3-1 0,-3 0 0,4 0 0,-5 0 0,5-2 0,-2-1 0,2-2 0,0 0 0,0 0 0,0 0 0,1-2 0,-1-1 0,0-5 0,1 0 0,2-3 0,1-1 0,2 1 0,0 0 0,0-1 0,1 1 0,-1 0 0,-2 2 0,1-1 0,-1 4 0,-1-2 0,3 0 0,-3 2 0,4-3 0,-1 4 0,0-1 0,1 0 0,-4 1 0,3-1 0,-5 1 0,4 0 0,-4-1 0,5 3 0,-5-1 0,1 3 0,-1-4 0,-1 5 0,0-2 0,0-1 0,0 3 0,1-5 0,-1 4 0,0-3 0,0 1 0,0-2 0,1 0 0,-1-1 0,0 1 0,0 0 0,0 2 0,1-2 0,-4 5 0,1-2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46.173"/>
    </inkml:context>
    <inkml:brush xml:id="br0">
      <inkml:brushProperty name="width" value="0.025" units="cm"/>
      <inkml:brushProperty name="height" value="0.025" units="cm"/>
    </inkml:brush>
  </inkml:definitions>
  <inkml:trace contextRef="#ctx0" brushRef="#br0">0 173 24575,'0'15'0,"0"2"0,0-2 0,0 4 0,0-1 0,0 0 0,0-3 0,0 3 0,0-3 0,0 0 0,0-1 0,0 1 0,0-6 0,0 5 0,0-8 0,0 2 0,0-3 0,0 0 0,0 0 0,0 0 0,0 1 0,0-1 0,0 0 0,0-4 0,0-4 0,0-3 0,0-2 0,3 3 0,0 0 0,2 0 0,3-3 0,1-4 0,6-3 0,5-5 0,1-3 0,7-6 0,-3 0 0,4-7 0,-8 11 0,6-6 0,-9 8 0,5-2 0,-3 2 0,-3 4 0,-2 3 0,-4 2 0,1 5 0,-4 1 0,3 0 0,-5 5 0,4-5 0,-4 5 0,2 0 0,0-2 0,-2 2 0,2 0 0,-3 1 0,0 2 0,0-2 0,1 1 0,-1-1 0,0 2 0,-2 0 0,-1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50.713"/>
    </inkml:context>
    <inkml:brush xml:id="br0">
      <inkml:brushProperty name="width" value="0.025" units="cm"/>
      <inkml:brushProperty name="height" value="0.025" units="cm"/>
    </inkml:brush>
  </inkml:definitions>
  <inkml:trace contextRef="#ctx0" brushRef="#br0">3119 123 24575,'-12'0'0,"4"0"0,-6 0 0,5 0 0,-12 0 0,5 0 0,-6 0 0,0 0 0,0 0 0,-1 0 0,-2 0 0,6 0 0,-7 0 0,7 0 0,-6 0 0,2 0 0,1 0 0,-3 0 0,5 0 0,-1 0 0,-1-3 0,3 2 0,-6-2 0,2 0 0,0 3 0,-2-3 0,2 0 0,-3 2 0,0-5 0,4 6 0,-4-3 0,4 0 0,-4 2 0,3-5 0,-2 6 0,6-6 0,-7 6 0,7-6 0,-2 6 0,2-6 0,1 5 0,0-4 0,0 4 0,-1-4 0,1 4 0,0-4 0,-8 4 0,8-4 0,-7 4 0,10-4 0,-4 4 0,1-4 0,3 4 0,-3-4 0,3 4 0,0-1 0,-2-1 0,5 2 0,-6-1 0,6-1 0,-5 2 0,5-1 0,-3 2 0,1-3 0,2 3 0,-3-3 0,1 3 0,2-3 0,-2 3 0,-1-3 0,3 3 0,-2 0 0,-6 0 0,7 0 0,-6 0 0,7 0 0,1 0 0,0 0 0,0 0 0,-1 0 0,1 0 0,2 0 0,-1 0 0,1 0 0,-2 0 0,0 0 0,-1 0 0,-2 0 0,2 0 0,-5 0 0,4 0 0,-4 0 0,5 0 0,-2 0 0,-1 0 0,3 0 0,-5 0 0,5 0 0,-6 0 0,6 3 0,-2-3 0,-1 3 0,3-1 0,-5-1 0,5 4 0,-6-4 0,6 1 0,-2 1 0,-1-3 0,3 5 0,-2-4 0,0 1 0,2 1 0,-6-3 0,6 6 0,-5-6 0,5 3 0,-6-1 0,6-1 0,-5 2 0,4-1 0,-9-1 0,6 4 0,-8-4 0,9 1 0,-2 1 0,2-2 0,-4 2 0,1-1 0,0-1 0,0 2 0,2-1 0,-1-1 0,2 1 0,-3-2 0,2 3 0,-1-3 0,5 3 0,-6-3 0,6 0 0,-2 0 0,0 0 0,2 2 0,-8-1 0,8 2 0,-8-1 0,8-1 0,-2 2 0,3-1 0,-4-1 0,3 4 0,-2-5 0,-1 3 0,3-1 0,-5-1 0,2 2 0,-4-3 0,4 2 0,-2-1 0,2 1 0,-1-2 0,-1 0 0,2 0 0,0 3 0,-3-3 0,6 3 0,-5-3 0,5 0 0,-6 0 0,6 0 0,-5 0 0,5 0 0,-3 0 0,-4 0 0,6 0 0,-7 0 0,9 0 0,0 0 0,-1 0 0,1 0 0,2 0 0,-1 0 0,4 0 0,-2 0 0,0 0 0,2 0 0,-2 0 0,3 0 0,0 0 0,0 0 0,0 0 0,-1 0 0,1 0 0,0 0 0,0 0 0,0 0 0,-1 0 0,1 0 0,0 0 0,0 0 0,0 0 0,-1 0 0,1 0 0,0 0 0,0 0 0,0 0 0,-1 0 0,1 0 0,2 2 0,1 1 0,2 2 0,0 0 0,0-2 0,0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54.117"/>
    </inkml:context>
    <inkml:brush xml:id="br0">
      <inkml:brushProperty name="width" value="0.025" units="cm"/>
      <inkml:brushProperty name="height" value="0.025" units="cm"/>
    </inkml:brush>
  </inkml:definitions>
  <inkml:trace contextRef="#ctx0" brushRef="#br0">3069 43 24575,'-22'0'0,"9"0"0,-16 0 0,13 0 0,-9 0 0,9 0 0,-21 0 0,10 0 0,-17 0 0,17 0 0,-26 0 0,28 0 0,-41 0 0,30-3 0,-23 2 0,22-2 0,-6 0 0,8-1 0,-5 0 0,-1-3 0,2 7 0,4-7 0,1 7 0,-1-4 0,0 1 0,4 3 0,-3-4 0,7 4 0,-3 0 0,4 0 0,0 0 0,-12 0 0,5 0 0,-3 0 0,7 0 0,2 0 0,4 0 0,-10 0 0,9 0 0,-6 0 0,4 0 0,0 0 0,0 0 0,0 0 0,0 0 0,3 0 0,-2 0 0,6 0 0,-6 0 0,5 0 0,-1 0 0,2 0 0,1 0 0,0 3 0,0-2 0,-1 2 0,4-1 0,-2-1 0,2 1 0,-9 1 0,5 0 0,-1 0 0,2 3 0,6-6 0,-5 6 0,2-3 0,-1 3 0,-1-3 0,2 3 0,0-6 0,-3 6 0,3-3 0,-3 0 0,3 3 0,-3-3 0,3 3 0,-3-3 0,-1 3 0,1-6 0,0 6 0,0-6 0,-1 3 0,1 0 0,-8-3 0,6 3 0,-4 0 0,7-3 0,2 3 0,-4-3 0,4 2 0,-2-1 0,2 1 0,0-2 0,-3 0 0,3 0 0,-3 0 0,-1 0 0,1 0 0,0 0 0,3 0 0,-6 0 0,5 0 0,-6 0 0,7 0 0,-3-2 0,3 1 0,0-4 0,-2 1 0,1-1 0,1-1 0,1 2 0,0-1 0,2 4 0,-3-4 0,4 2 0,0 0 0,-4 1 0,3 2 0,-2-3 0,3 2 0,-1-1 0,1 2 0,0-3 0,-1 3 0,4-3 0,-3 3 0,3 0 0,-1-2 0,-2 1 0,3-1 0,-1 2 0,-1-2 0,1 1 0,1-2 0,-3 3 0,2 0 0,1 0 0,-3 0 0,5 0 0,-4 0 0,4 0 0,-2 0 0,0 0 0,2 0 0,-2 0 0,3 0 0,0 0 0,-3 0 0,2 0 0,-2 0 0,3 0 0,0 0 0,0 0 0,-1 0 0,1 0 0,0 0 0,0 0 0,0 0 0,-1 0 0,1 0 0,0 0 0,0 0 0,0 0 0,2 3 0,0 0 0,3 2 0,0 0 0,0 0 0,0-2 0,0-1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56.895"/>
    </inkml:context>
    <inkml:brush xml:id="br0">
      <inkml:brushProperty name="width" value="0.025" units="cm"/>
      <inkml:brushProperty name="height" value="0.025" units="cm"/>
    </inkml:brush>
  </inkml:definitions>
  <inkml:trace contextRef="#ctx0" brushRef="#br0">0 424 24575,'0'6'0,"3"-4"0,-1 1 0,4-3 0,-1-3 0,0 1 0,0-4 0,3 1 0,1-3 0,2 2 0,0-5 0,-2 2 0,2-2 0,-5 0 0,5-1 0,-3 1 0,1 0 0,2-3 0,-4 1 0,4-4 0,-2 2 0,1-7 0,2 3 0,-3-3 0,7-3 0,-3 5 0,3-6 0,-3 4 0,2 6 0,-2-5 0,2 8 0,-4-1 0,1 3 0,-4 2 0,3 1 0,-5 3 0,2-1 0,-3 3 0,0-1 0,0 3 0,0-1 0,1 2 0,-1 0 0,-2 0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0:07.288"/>
    </inkml:context>
    <inkml:brush xml:id="br0">
      <inkml:brushProperty name="width" value="0.025" units="cm"/>
      <inkml:brushProperty name="height" value="0.025" units="cm"/>
    </inkml:brush>
  </inkml:definitions>
  <inkml:trace contextRef="#ctx0" brushRef="#br0">1 398 24575,'0'11'0,"0"-2"0,0 1 0,0-4 0,0 2 0,0-3 0,0 1 0,0-1 0,2-2 0,-1-3 0,1-3 0,0 0 0,-1-2 0,1 2 0,1-2 0,-1 0 0,1-3 0,2 2 0,-2-2 0,2 1 0,3 0 0,-2-3 0,5 4 0,-2-3 0,-1 4 0,3-1 0,-5 1 0,5-1 0,-3 1 0,1 0 0,1-1 0,-4 1 0,5-1 0,-5 1 0,2 0 0,-1-1 0,-1 1 0,2 0 0,-3 2 0,1-2 0,-4 2 0,3 0 0,-4-1 0,3 1 0,-1 0 0,0-2 0,2 2 0,-2-2 0,2 0 0,0 0 0,0 0 0,0 2 0,1-2 0,-1 2 0,0-2 0,0 2 0,0-2 0,1 3 0,-1-4 0,0 1 0,0 0 0,0 0 0,1 0 0,-1-1 0,0 1 0,0 0 0,0 0 0,1 2 0,-1-2 0,0 2 0,0 1 0,-2-3 0,2 2 0,-3-2 0,4 2 0,-3-2 0,1 2 0,-1-2 0,2 0 0,-2 0 0,2 0 0,-2-3 0,2 2 0,-2-5 0,2 5 0,-2-4 0,2 4 0,-2-5 0,2 5 0,-5-1 0,5 1 0,-4 1 0,1 0 0,-2 0 0,2 2 0,-1-2 0,1 2 0,-2-2 0,2 2 0,-1-1 0,1 3 0,-2-1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59.165"/>
    </inkml:context>
    <inkml:brush xml:id="br0">
      <inkml:brushProperty name="width" value="0.025" units="cm"/>
      <inkml:brushProperty name="height" value="0.025" units="cm"/>
    </inkml:brush>
  </inkml:definitions>
  <inkml:trace contextRef="#ctx0" brushRef="#br0">0 717 24575,'0'8'0,"0"-2"0,2 2 0,-1 0 0,4-2 0,-2 4 0,2-1 0,-2 2 0,2 4 0,-1-3 0,2 5 0,-3-5 0,2 6 0,-1-3 0,1 0 0,2 6 0,-4-8 0,3 8 0,-3-6 0,3 3 0,-3-3 0,2-3 0,-4-1 0,4-6 0,-5 3 0,3-2 0,-3-1 0,0-5 0,2-3 0,2-12 0,8-5 0,3-15 0,7-2 0,5-14 0,1 4 0,8-10 0,-3 9 0,6-4 0,-3 5 0,3 3 0,1-2 0,-1 6 0,0-3 0,4 4 0,-3-1 0,3-3 0,-4 3 0,1-3 0,-1 4 0,-8 5 0,1 1 0,-7 5 0,-1 4 0,-1 1 0,-4 6 0,-3 5 0,-4 1 0,-1 5 0,-5-2 0,4 2 0,-4 3 0,0 1 0,-4 2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2:01.249"/>
    </inkml:context>
    <inkml:brush xml:id="br0">
      <inkml:brushProperty name="width" value="0.025" units="cm"/>
      <inkml:brushProperty name="height" value="0.025" units="cm"/>
    </inkml:brush>
  </inkml:definitions>
  <inkml:trace contextRef="#ctx0" brushRef="#br0">1 0 24575,'0'5'0,"2"0"0,-1 1 0,3 2 0,-1-3 0,0 6 0,2-5 0,-4 2 0,3 0 0,-3-2 0,2 2 0,-1-3 0,-2 0 0,3 0 0,-3 0 0,2 0 0,-1 1 0,1-1 0,0-2 0,-1 1 0,1-1 0,-2 2 0,2 1 0,-1-1 0,1 0 0,1 0 0,-3 0 0,3 1 0,-1-3 0,-2 1 0,3-3 0,-3 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38:08.019"/>
    </inkml:context>
    <inkml:brush xml:id="br0">
      <inkml:brushProperty name="width" value="0.35" units="cm"/>
      <inkml:brushProperty name="height" value="0.35" units="cm"/>
    </inkml:brush>
  </inkml:definitions>
  <inkml:trace contextRef="#ctx0" brushRef="#br0">86 0 24575,'0'34'0,"0"-8"0,0-6 0,0-1 0,0-4 0,0 11 0,0-11 0,0 11 0,0-11 0,0 4 0,0 1 0,0-5 0,0 4 0,0-6 0,0 0 0,0 0 0,0 0 0,0 0 0,0 0 0,0 0 0,0 6 0,0-4 0,0 4 0,0-6 0,-6 0 0,4 0 0,-3 7 0,5-6 0,0 6 0,0-7 0,0 7 0,0-6 0,0 13 0,0-6 0,-7 7 0,6 8 0,-5-6 0,-1 5 0,6 1 0,-5 2 0,-1-1 0,6 7 0,-5-7 0,6 9 0,-7-1 0,5 0 0,-4 1 0,6-1 0,-7 0 0,5 1 0,-5 8 0,7-7 0,0 7 0,0-8 0,0-1 0,0 20 0,0-14 0,0 14 0,0-19 0,0 8 0,0-7 0,0 7 0,0 0 0,0 2 0,0 0 0,0 7 0,0-7 0,0 9 0,0 0 0,0-9 0,0 7 0,0-16 0,0 7 0,0 0 0,0-6 0,0 6 0,0-9 0,0 1 0,0-1 0,0 0 0,0 1 0,0-1 0,0 9 0,0-14 0,0 12 0,0-14 0,0 7 0,0 0 0,0 1 0,0-9 0,0 7 0,0-14 0,0 13 0,0-13 0,0 6 0,0-8 0,0 0 0,0 0 0,0 0 0,0 0 0,0 7 0,0-5 0,0 14 0,0-7 0,0 9 0,7-1 0,2 29 0,6-12 0,-6 32 0,5-35 0,-13 23 0,13-32 0,-13 22 0,13-16 0,-12 9 0,12-9 0,-12 7 0,11-16 0,-11 7 0,11-8 0,-11-1 0,5-7 0,-1-2 0,-5-1 0,6-5 0,-1 6 0,-5-8 0,6 0 0,-7 0 0,6 0 0,-5 0 0,6 8 0,-7-6 0,0 13 0,0-5 0,6 7 0,-4-7 0,5 5 0,-7 15 0,0-8 0,0 16 0,0-21 0,0-7 0,0 5 0,0-5 0,0 7 0,0-7 0,0 5 0,0-5 0,0 7 0,0 1 0,0-1 0,0 0 0,0 1 0,0-1 0,0 0 0,0 1 0,0-9 0,0 7 0,0-14 0,0 18 0,0-17 0,0 3 0,0-8 0,-6-5 0,4 1 0,-4 4 0,6-12 0,0 13 0,-6-13 0,5 13 0,-5-13 0,6 13 0,0-6 0,0 7 0,0-7 0,0 6 0,0-6 0,0 7 0,0-7 0,0 6 0,0-6 0,0 13 0,0-5 0,0 5 0,0-6 0,0 8 0,0-6 0,0 5 0,0-13 0,0 4 0,0-5 0,0 1 0,0 4 0,0-11 0,0 4 0,0 1 0,0-6 0,0 13 0,0-13 0,0 13 0,0-13 0,0 13 0,0-6 0,0 0 0,0 6 0,0-13 0,0 6 0,0 5 0,0-9 0,0 10 0,0-14 0,0 1 0,0 0 0,-6-41 0,5 12 0,-11-35 0,10 30 0,-10 2 0,11-1 0,-5 11 0,6-3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38:12.688"/>
    </inkml:context>
    <inkml:brush xml:id="br0">
      <inkml:brushProperty name="width" value="0.35" units="cm"/>
      <inkml:brushProperty name="height" value="0.35" units="cm"/>
    </inkml:brush>
  </inkml:definitions>
  <inkml:trace contextRef="#ctx0" brushRef="#br0">0 1 24575,'0'43'0,"0"-2"0,0-6 0,0-5 0,0 6 0,0 0 0,0-6 0,0 5 0,0-7 0,0 0 0,0-6 0,0 4 0,0-11 0,0 11 0,0-11 0,0 11 0,0-11 0,0 11 0,0-11 0,0 11 0,0-12 0,0 6 0,0 0 0,0-6 0,0 6 0,0-7 0,0 0 0,0 0 0,0 0 0,0-1 0,0 1 0,0 0 0,0 0 0,0 0 0,0 0 0,0 0 0,0 0 0,0 0 0,0 0 0,0 6 0,0 3 0,0 6 0,0 0 0,0 0 0,0 0 0,0-7 0,6 5 0,-4 3 0,4 1 0,-6 6 0,0-8 0,6 0 0,-4 0 0,4 0 0,1 8 0,-6-6 0,6 13 0,-7-13 0,0 14 0,0-15 0,6 7 0,-4 0 0,4-6 0,-6 6 0,0-1 0,0-5 0,0 14 0,0-7 0,0 1 0,0 5 0,7-5 0,-5 7 0,4-7 0,-6 5 0,0-5 0,0 0 0,0 5 0,0-13 0,0 6 0,0-8 0,0 0 0,6 0 0,-4 0 0,4 0 0,-6 0 0,0 0 0,0 0 0,0 0 0,0 0 0,0 0 0,0 0 0,0 0 0,0 0 0,0 0 0,0 0 0,0 13 0,0-10 0,0 9 0,0-12 0,0-7 0,6 6 0,-4-13 0,4 13 0,-6-13 0,0 6 0,0 0 0,0-6 0,0 13 0,0-13 0,0 6 0,0-1 0,0-4 0,0 5 0,0-1 0,0-4 0,0 11 0,0-11 0,0 17 0,0-9 0,0 4 0,0-8 0,0-6 0,0 7 0,0-6 0,0 6 0,0-7 0,0 7 0,0 1 0,0 0 0,0 5 0,0-4 0,0 6 0,0 0 0,0 8 0,0-6 0,0 13 0,0-13 0,0 13 0,0-13 0,0 14 0,0-14 0,0 18 0,0-17 0,0 9 0,0-12 0,0 0 0,0 0 0,0 0 0,0 0 0,0-6 0,0 4 0,0-11 0,0 11 0,0-5 0,0 1 0,0 4 0,0-11 0,0 11 0,0-11 0,0 4 0,0 1 0,0-6 0,0 6 0,0-7 0,0 0 0,0 0 0,0 0 0,0 0 0,0 6 0,0 2 0,0 0 0,0 4 0,0-10 0,0 4 0,0 1 0,0-6 0,0 13 0,0-6 0,0 0 0,0 6 0,0-6 0,0 7 0,0 0 0,0 0 0,0 0 0,0 0 0,0 0 0,0 0 0,0 8 0,-6-6 0,4 6 0,-4-8 0,0 0 0,4 0 0,-4 7 0,6-11 0,0 10 0,0-13 0,0 0 0,0 6 0,0-6 0,0 0 0,0 5 0,0-4 0,0-1 0,0 5 0,0-4 0,0-1 0,0 5 0,0-11 0,0 11 0,0-11 0,0 5 0,0-8 0,0 1 0,0 7 0,0-5 0,0 4 0,0-6 0,0 0 0,0 6 0,0-5 0,0 5 0,0-6 0,0-1 0,0 1 0,0 0 0,0 0 0,0 0 0,0 0 0,0 0 0,0 7 0,0-6 0,0 13 0,0-13 0,0 6 0,0-1 0,0-4 0,0 5 0,0-8 0,0 8 0,0-5 0,0 4 0,0-6 0,0 6 0,0-5 0,0 5 0,0-6 0,0 0 0,0 0 0,0 0 0,0-1 0,0 1 0,0 0 0,0 0 0,0 0 0,0 0 0,0 0 0,0 0 0,0 0 0,0 0 0,6 0 0,-5-1 0,5 1 0,-6 0 0,0 0 0,0 0 0,6 0 0,-5 0 0,5 0 0,-6 0 0,6 0 0,-5 0 0,5-1 0,-6 1 0,0 0 0,6 0 0,-5 0 0,5 0 0,-6 0 0,0 7 0,0-6 0,6 6 0,-5-1 0,5-4 0,-6 5 0,0-1 0,0-4 0,6 4 0,-5 1 0,5-5 0,-6 4 0,0 0 0,0-5 0,0 5 0,0-6 0,0 0 0,0 0 0,0 0 0,0-1 0,0 1 0,0 0 0,0 0 0,0 0 0,0 0 0,0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4T16:14:47.827"/>
    </inkml:context>
    <inkml:brush xml:id="br0">
      <inkml:brushProperty name="width" value="0.025" units="cm"/>
      <inkml:brushProperty name="height" value="0.025" units="cm"/>
    </inkml:brush>
  </inkml:definitions>
  <inkml:trace contextRef="#ctx0" brushRef="#br0">1 0 24575,'0'12'0,"0"6"0,0-4 0,0 10 0,0-10 0,0 4 0,0-6 0,0 0 0,0 6 0,0-4 0,0 4 0,0-6 0,0 0 0,0 0 0,0 0 0,0 0 0,0 0 0,0 0 0,0 0 0,0 0 0,0 0 0,0 0 0,0 0 0,0 0 0,0 0 0,0 0 0,0 0 0,5 0 0,-4 0 0,5 0 0,-6 0 0,0 0 0,0-1 0,0 1 0,0 0 0,5-5 0,-4 4 0,5-5 0,-6 6 0,0 0 0,0 0 0,0-5 0,0-2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4T16:14:58.969"/>
    </inkml:context>
    <inkml:brush xml:id="br0">
      <inkml:brushProperty name="width" value="0.2" units="cm"/>
      <inkml:brushProperty name="height" value="0.2" units="cm"/>
    </inkml:brush>
  </inkml:definitions>
  <inkml:trace contextRef="#ctx0" brushRef="#br0">13 0 24575,'0'19'0,"0"-2"0,0-5 0,0 0 0,0 0 0,0 0 0,0 0 0,0 6 0,0-4 0,0 4 0,0-6 0,0 0 0,0 0 0,0 0 0,0 0 0,0 0 0,0 0 0,0 0 0,0 0 0,0 0 0,0 0 0,0 0 0,0 0 0,0 0 0,0 0 0,0 0 0,0 0 0,0 0 0,0-1 0,0 1 0,0 0 0,-6-5 0,5-2 0,-4-5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38:36.763"/>
    </inkml:context>
    <inkml:brush xml:id="br0">
      <inkml:brushProperty name="width" value="0.35" units="cm"/>
      <inkml:brushProperty name="height" value="0.35" units="cm"/>
    </inkml:brush>
  </inkml:definitions>
  <inkml:trace contextRef="#ctx0" brushRef="#br0">26 1 24575,'0'27'0,"0"-2"0,0-13 0,0 1 0,0 0 0,0 0 0,0 0 0,0 0 0,0 0 0,0 0 0,0 0 0,0 0 0,0 0 0,0-1 0,0 1 0,0 0 0,0 0 0,0 0 0,6-6 0,-5 5 0,5-5 0,-6 6 0,0 0 0,0 0 0,0 0 0,0-1 0,0 1 0,0 0 0,0 0 0,0 0 0,0 0 0,0 0 0,0 0 0,0 0 0,0 0 0,0 0 0,0-1 0,0 1 0,0 0 0,0 0 0,0 0 0,0 0 0,0 0 0,0 0 0,0 0 0,0 0 0,0 0 0,0-1 0,0 1 0,0 0 0,0 0 0,0 0 0,0 0 0,0 0 0,0 0 0,0 0 0,0 6 0,0-4 0,0 11 0,0-11 0,0 11 0,0-11 0,0 11 0,0-4 0,0 6 0,0-7 0,0 5 0,0-5 0,0 8 0,0-8 0,0 5 0,0-11 0,0 11 0,0-5 0,0 1 0,0 4 0,0-11 0,0 4 0,0 1 0,0-6 0,0 6 0,0 0 0,0-6 0,0 13 0,0-13 0,0 6 0,0 0 0,0 1 0,0 0 0,0-1 0,0-1 0,0-4 0,0 11 0,0-11 0,0 5 0,0-8 0,0 1 0,0 7 0,0 0 0,0 1 0,0-2 0,0-6 0,0 7 0,0-6 0,0 6 0,6-7 0,-5 0 0,5-1 0,-6 1 0,0 0 0,0 0 0,0 0 0,0 0 0,0 0 0,0 0 0,0 0 0,0 0 0,0 0 0,0-1 0,0 1 0,0 0 0,0 0 0,0 0 0,0 0 0,0 0 0,5-6 0,-3 5 0,4-5 0,-6 6 0,0 0 0,0 0 0,5-1 0,-3 1 0,4 0 0,-6 0 0,0 0 0,5 0 0,-3 0 0,3 0 0,-5 0 0,0 0 0,0 0 0,0-1 0,0 1 0,6 0 0,-4 0 0,3 0 0,-5 0 0,0 0 0,6 0 0,-4 6 0,3-4 0,-5 5 0,0-7 0,0-1 0,0 8 0,0-5 0,0 4 0,0-6 0,0 7 0,6-6 0,-5 13 0,5-13 0,-6 13 0,0-6 0,0 7 0,0 0 0,0 0 0,0-7 0,0 6 0,0-6 0,0 0 0,0 6 0,0-13 0,0 6 0,0-7 0,0 0 0,0 6 0,0-4 0,0 5 0,0-8 0,0 1 0,0 0 0,0 0 0,0 0 0,0 0 0,0 0 0,0 0 0,0 0 0,0 0 0,0 0 0,0 0 0,0-1 0,0 1 0,0 0 0,0 0 0,0 0 0,0 0 0,0 0 0,0 0 0,0 0 0,0 0 0,0 6 0,0-4 0,0 4 0,0-6 0,0 0 0,0 0 0,0 0 0,0 0 0,0 0 0,0 0 0,0 0 0,0 0 0,0 0 0,0-1 0,0 1 0,0 0 0,0 0 0,0 0 0,0 0 0,0 0 0,0 0 0,0 0 0,0 0 0,0 6 0,0-4 0,0 5 0,0-1 0,0-4 0,0 4 0,0 1 0,0-5 0,0 4 0,0-6 0,0 7 0,-6-6 0,5 13 0,-5-13 0,6 6 0,0-1 0,-6 9 0,5-6 0,-6 10 0,7-17 0,0 11 0,0-11 0,0 11 0,0-11 0,0 4 0,0 1 0,0-5 0,0 11 0,0-11 0,0 4 0,0 1 0,0-6 0,0 6 0,0-7 0,-5 0 0,3 0 0,-4 0 0,6 0 0,0 0 0,0-1 0,0 7 0,0-5 0,0 5 0,0 1 0,0-6 0,0 13 0,0-13 0,0 6 0,0-1 0,0 3 0,0-1 0,0 5 0,0-11 0,0 11 0,0-4 0,0-1 0,0 5 0,0-11 0,0 11 0,0-11 0,0 4 0,0-6 0,0 0 0,0 0 0,0 0 0,0 0 0,0 0 0,0 0 0,0 0 0,0 0 0,0 0 0,0-1 0,0 1 0,0 0 0,0 0 0,0 0 0,0 0 0,0 0 0,0 0 0,0 0 0,0 0 0,0 0 0,0 0 0,0-1 0,0 1 0,0 0 0,0 0 0,0 0 0,0 0 0,0 0 0,0 0 0,0 0 0,0 0 0,0 0 0,0-1 0,0 1 0,0 0 0,0 0 0,0 0 0,0 0 0,0 7 0,0-6 0,0 6 0,0-7 0,0 6 0,0-4 0,0 5 0,0-8 0,0 8 0,0-5 0,0 4 0,0 1 0,0-5 0,0 4 0,0-6 0,0 7 0,0-6 0,0 6 0,6-7 0,-4 0 0,3 0 0,-5 0 0,0-1 0,0 1 0,0 0 0,0 0 0,0 0 0,0 0 0,0 0 0,0 0 0,6 0 0,-5 0 0,5 0 0,-6-1 0,0 1 0,0 0 0,0 0 0,0 0 0,0 0 0,0 0 0,0 0 0,0 0 0,0 0 0,0 0 0,6 0 0,-5-1 0,5 1 0,-6 0 0,0 0 0,0 0 0,0 0 0,0 0 0,0 0 0,0 0 0,0 0 0,0 0 0,0-1 0,0 1 0,0 0 0,0 0 0,0 0 0,0 0 0,0 0 0,0 0 0,0 0 0,6-6 0,-5 4 0,5-3 0,-6 4 0,0 1 0,0 0 0,0 0 0,0 0 0,0 0 0,0 0 0,0 0 0,0 0 0,0 0 0,0 0 0,0-1 0,0 1 0,0 0 0,0 0 0,0 0 0,0 0 0,0 0 0,0 0 0,0 0 0,0 0 0,0 0 0,0-1 0,0 1 0,0 0 0,0 0 0,0 0 0,0 0 0,0 0 0,0 0 0,0 0 0,0 0 0,0 0 0,0-1 0,0 1 0,0 0 0,0 0 0,0 0 0,0 0 0,0 0 0,0 0 0,0 0 0,0 0 0,0 0 0,0 0 0,0-1 0,0 1 0,0 0 0,0 0 0,0 0 0,0 0 0,0 0 0,0 0 0,0 0 0,0 0 0,0 0 0,0-1 0,0 1 0,0 7 0,0-5 0,0 4 0,0-6 0,0 7 0,0-6 0,0 6 0,0-7 0,0 0 0,0 0 0,0 0 0,0-1 0,0 8 0,0-5 0,0 4 0,0-6 0,0 0 0,0 0 0,0 7 0,0-6 0,0 6 0,0-7 0,0 5 0,0-3 0,0 3 0,0-5 0,0 0 0,0 0 0,0 0 0,0 0 0,-6 0 0,5 0 0,-5 0 0,6 0 0,-6 0 0,5-1 0,-5 1 0,0 0 0,5 0 0,-5 0 0,6 0 0,-5 0 0,3 0 0,-4 0 0,6 5 0,-5-3 0,3 3 0,-4-5 0,6 0 0,0 0 0,0 0 0,-5-6 0,3 5 0,-3-5 0,5 6 0,0 0 0,0 0 0,0 0 0,0-1 0,0 1 0,-6 0 0,4 0 0,-3 0 0,5 0 0,0 7 0,0-6 0,0 6 0,0-7 0,0 0 0,0 0 0,0-1 0,0 1 0,0 0 0,0 0 0,0 0 0,0 0 0,0 7 0,0-6 0,0 6 0,0-7 0,0 6 0,0-4 0,0 5 0,0-1 0,0-4 0,0 4 0,0-6 0,0 0 0,0 7 0,0-6 0,0 6 0,0-7 0,0 6 0,0-5 0,0 11 0,0-10 0,0 5 0,0-7 0,0-1 0,0 1 0,0 0 0,0 0 0,0 0 0,0 0 0,0 0 0,0 0 0,0 0 0,0 0 0,0 0 0,0-1 0,0 8 0,0-5 0,0 4 0,0-6 0,0 0 0,0 7 0,0-6 0,0 6 0,0-7 0,0 0 0,0 12 0,0-9 0,0 10 0,0-14 0,0 1 0,0 0 0,0 0 0,0 0 0,0 0 0,0 0 0,0 0 0,0 0 0,0 0 0,0 0 0,0-1 0,0 1 0,0 7 0,0-5 0,0 4 0,0-6 0,0 0 0,5 0 0,-3 12 0,4-9 0,-6 16 0,5-17 0,-3 5 0,3-7 0,-5 6 0,0-4 0,0 11 0,0-11 0,7 11 0,-6-5 0,5 1 0,-6 4 0,0-11 0,6 4 0,-4 1 0,3 1 0,-5 0 0,0-1 0,7 0 0,-6-6 0,5 13 0,-6-13 0,0 6 0,0-1 0,6-4 0,-4 5 0,3-7 0,-5 6 0,0-4 0,0 4 0,6-6 0,-5 0 0,5 7 0,-6-6 0,0 6 0,0-7 0,0 7 0,0-6 0,0 6 0,0-7 0,0 0 0,6 6 0,-4-4 0,4 4 0,-6-6 0,0 0 0,0 7 0,0-5 0,0 4 0,0-6 0,0 0 0,0 0 0,0 0 0,0 0 0,0 0 0,0 0 0,0-1 0,0 1 0,0 0 0,0 0 0,0 0 0,0 0 0,0 0 0,0 0 0,0 0 0,0 0 0,0 0 0,0-1 0,0 1 0,0 0 0,0 0 0,0 0 0,0 0 0,0 0 0,0 0 0,0 0 0,0 0 0,0 0 0,0-1 0,0 1 0,0 0 0,0 0 0,0 0 0,0 0 0,0 0 0,0 0 0,0 0 0,0 0 0,0 0 0,0-1 0,0 1 0,0 0 0,0 0 0,0 0 0,0 0 0,0 0 0,0 0 0,0 0 0,0 0 0,6 0 0,-5 0 0,5-1 0,-6 1 0,0 0 0,0 0 0,6 0 0,-5 7 0,5-6 0,-6 6 0,0 0 0,0-6 0,0 12 0,6-11 0,-5 5 0,5-1 0,0-4 0,-5 11 0,5-11 0,-6 4 0,6 1 0,-4-5 0,4 4 0,-6 1 0,0-5 0,0 4 0,0-6 0,0 0 0,0 0 0,6 0 0,-5 0 0,5 0 0,-6 0 0,0-1 0,0 1 0,0 7 0,0-5 0,0 4 0,0-6 0,0 0 0,0 0 0,0 0 0,0 0 0,0 0 0,0 0 0,0-1 0,0 1 0,0 0 0,0 0 0,0 0 0,0 0 0,0 0 0,0 0 0,0 0 0,0 0 0,0 0 0,0-1 0,0 1 0,0 0 0,0 0 0,0 0 0,0 0 0,0 0 0,0 0 0,-6 0 0,5 0 0,-11 0 0,11-1 0,-5 1 0,0 0 0,5 0 0,-5 0 0,6 0 0,0 0 0,-6 0 0,5 0 0,-5 0 0,6 0 0,0-1 0,0 1 0,0 0 0,0 0 0,0 0 0,-6 0 0,5 0 0,-5 0 0,6 0 0,-5 0 0,3 0 0,-4 0 0,6-1 0,0 1 0,0 0 0,0 0 0,0 0 0,0 0 0,0 0 0,0 0 0,0 0 0,0 0 0,-5-6 0,3 4 0,-4-4 0,6 6 0,0 0 0,0 0 0,0 0 0,0 0 0,0 0 0,0 0 0,0 0 0,0 0 0,0 0 0,-6 6 0,5-4 0,-6 11 0,7-5 0,0 1 0,0 4 0,0-11 0,0 11 0,0-5 0,0 1 0,0-3 0,0 1 0,0-6 0,0 6 0,0-7 0,-5 0 0,3 0 0,-3 0 0,5 0 0,0 0 0,-6-6 0,4 4 0,-3-4 0,5 6 0,0 0 0,0 0 0,0 0 0,0 0 0,0 0 0,0 0 0,-6-6 0,4 4 0,-3-3 0,5 4 0,0 1 0,0 0 0,0 0 0,-7 7 0,6-6 0,-5 13 0,6-13 0,-7 13 0,6-13 0,-5 13 0,0-13 0,4 13 0,-3-13 0,-1 6 0,5-7 0,-5 0 0,0-1 0,5 1 0,-5 0 0,0 0 0,5 0 0,-5 0 0,6 0 0,0 0 0,0 0 0,0 0 0,0 0 0,0 0 0,0-1 0,0 1 0,-6 0 0,5 0 0,-5 0 0,6 0 0,0 0 0,0 0 0,0 0 0,0 0 0,0 0 0,0-1 0,0 1 0,0 0 0,0 0 0,0 0 0,0 0 0,0 0 0,0 0 0,0 0 0,6-6 0,-5 4 0,11-3 0,-11 4 0,11 1 0,-11 0 0,5 0 0,0 0 0,-5 0 0,10-6 0,-9 5 0,4-5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38:39.291"/>
    </inkml:context>
    <inkml:brush xml:id="br0">
      <inkml:brushProperty name="width" value="0.35" units="cm"/>
      <inkml:brushProperty name="height" value="0.35" units="cm"/>
    </inkml:brush>
  </inkml:definitions>
  <inkml:trace contextRef="#ctx0" brushRef="#br0">31 1 24575,'0'27'0,"0"-3"0,0-11 0,0 0 0,0 0 0,0 0 0,0 0 0,0 0 0,0 0 0,0 0 0,0 0 0,0 0 0,0-1 0,0 1 0,5 0 0,-3 0 0,4 0 0,-6 0 0,0 0 0,0 0 0,0 0 0,0 0 0,0 0 0,5-6 0,-3 4 0,9-4 0,-9 6 0,3 0 0,-5 0 0,0 0 0,0 0 0,0 0 0,0 0 0,0 0 0,0 6 0,0-4 0,0 5 0,0-8 0,0 1 0,0 0 0,0 0 0,0 0 0,0 0 0,0 0 0,0 0 0,0 0 0,0 0 0,0 0 0,0-1 0,0 1 0,0 0 0,0 0 0,0 0 0,0 0 0,0 0 0,0 0 0,0 0 0,-12-12 0,3 3 0,-17-9 0,17 5 0,-4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4T16:15:08.904"/>
    </inkml:context>
    <inkml:brush xml:id="br0">
      <inkml:brushProperty name="width" value="0.35" units="cm"/>
      <inkml:brushProperty name="height" value="0.35" units="cm"/>
    </inkml:brush>
  </inkml:definitions>
  <inkml:trace contextRef="#ctx0" brushRef="#br0">1 1 24575,'0'26'0,"0"-2"0,0-12 0,0 0 0,0 6 0,0-5 0,0 6 0,0-7 0,0 0 0,0 6 0,0-5 0,0 12 0,0-12 0,0 12 0,0-12 0,0 5 0,0-6 0,0 0 0,0 0 0,0 0 0,0 0 0,0 0 0,0 0 0,0 0 0,0 0 0,0 0 0,0 0 0,0 0 0,0 0 0,0 0 0,0 0 0,0 0 0,0 0 0,0-5 0,0-2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0:10.385"/>
    </inkml:context>
    <inkml:brush xml:id="br0">
      <inkml:brushProperty name="width" value="0.025" units="cm"/>
      <inkml:brushProperty name="height" value="0.025" units="cm"/>
    </inkml:brush>
  </inkml:definitions>
  <inkml:trace contextRef="#ctx0" brushRef="#br0">1 293 24575,'5'0'0,"0"3"0,0 0 0,0 2 0,1 0 0,-1 0 0,0 3 0,-2-2 0,2 2 0,-4-3 0,1 0 0,0 1 0,-1-1 0,1 0 0,-2 0 0,0 0 0,2-2 0,1 0 0,0-1 0,2-2 0,-2 3 0,2-3 0,-2-3 0,1 3 0,-1-5 0,2 2 0,1-2 0,-1 0 0,0 0 0,-2 0 0,2 2 0,-3-2 0,1 2 0,2-2 0,-2 0 0,0 0 0,1-1 0,-1 1 0,2 0 0,1 0 0,-1-3 0,0 2 0,1-2 0,-1 0 0,0 0 0,1-1 0,0-2 0,-1 3 0,3-1 0,-2-2 0,2 5 0,-2-4 0,-1 4 0,3-2 0,-2 0 0,2 2 0,-2-2 0,-1 0 0,0 2 0,1-2 0,-1 3 0,0-3 0,1 2 0,-1-2 0,0 3 0,0 0 0,3-3 0,-2 3 0,1-3 0,1 3 0,-2-3 0,2 2 0,-2-5 0,-1 5 0,0-2 0,3 0 0,-2 3 0,2-3 0,-3 3 0,0 2 0,-2-2 0,2 4 0,-5-3 0,5 3 0,-4-1 0,1 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0:13.810"/>
    </inkml:context>
    <inkml:brush xml:id="br0">
      <inkml:brushProperty name="width" value="0.025" units="cm"/>
      <inkml:brushProperty name="height" value="0.025" units="cm"/>
    </inkml:brush>
  </inkml:definitions>
  <inkml:trace contextRef="#ctx0" brushRef="#br0">0 188 24575,'0'8'0,"0"-2"0,0 4 0,0-1 0,0 0 0,3-1 0,-3-3 0,5 0 0,-5 0 0,3 0 0,-1-2 0,-2 2 0,5-2 0,-4 2 0,3 0 0,-3 0 0,4 1 0,-5-1 0,2 3 0,1 0 0,-2 1 0,1 1 0,1-1 0,-3 0 0,3-2 0,-3-1 0,0-1 0,0 0 0,0 0 0,2-2 0,1-1 0,2-2 0,0-2 0,-2-1 0,2 0 0,-2-1 0,2 1 0,-2-2 0,1-1 0,-1 1 0,2 0 0,1 0 0,-1 0 0,0 2 0,0-5 0,1 5 0,-1-5 0,0 3 0,0 0 0,1-1 0,-3 1 0,1 0 0,-1 0 0,2-3 0,1 2 0,-1-5 0,1 3 0,-1-1 0,1-1 0,-1 1 0,1 0 0,-1-1 0,3 4 0,-2-2 0,2 0 0,-2 2 0,-1-5 0,3 5 0,-2-4 0,3 1 0,-1 0 0,-2-2 0,5 3 0,-3-1 0,1-2 0,-1 5 0,0-5 0,-2 6 0,5-3 0,-5 0 0,2 2 0,0-3 0,-2 6 0,2-1 0,-3 1 0,0-2 0,0 2 0,0-2 0,1 4 0,1-3 0,-1 3 0,2-1 0,-3-1 0,1 3 0,-1-3 0,0 3 0,0 0 0,0 0 0,3 0 0,-2 0 0,2 0 0,-3 0 0,0 0 0,1 0 0,-3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0:17.792"/>
    </inkml:context>
    <inkml:brush xml:id="br0">
      <inkml:brushProperty name="width" value="0.025" units="cm"/>
      <inkml:brushProperty name="height" value="0.025" units="cm"/>
    </inkml:brush>
  </inkml:definitions>
  <inkml:trace contextRef="#ctx0" brushRef="#br0">1 158 24575,'0'9'0,"0"1"0,0-1 0,0 2 0,0-2 0,0 1 0,0-1 0,0-1 0,0 0 0,0-3 0,0 1 0,0-1 0,0 0 0,0 0 0,2-2 0,1-1 0,2-2 0,0 0 0,-2-2 0,0-1 0,-1-2 0,-2 0 0,3 0 0,-1-1 0,-1 1 0,3 0 0,-1 0 0,0 0 0,2 2 0,-2-2 0,2 2 0,0-2 0,0 0 0,0 0 0,1 0 0,1-1 0,-1 3 0,5-2 0,-5 2 0,2-2 0,0-1 0,-3 1 0,6 0 0,-5-1 0,2 1 0,0-3 0,-2 2 0,2-2 0,-3 3 0,0 0 0,0 2 0,0-2 0,0 3 0,3-4 0,-2 3 0,2-2 0,0 2 0,-2-2 0,5 2 0,-6-2 0,6 2 0,-5-2 0,4-1 0,-4 3 0,5-2 0,-2 2 0,-1-2 0,3-1 0,-3 1 0,1 2 0,-1-2 0,0 2 0,-2-2 0,1 2 0,-1-2 0,-1 4 0,0-1 0,0 0 0,0 1 0,1-1 0,-3 2 0,-1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0:20.208"/>
    </inkml:context>
    <inkml:brush xml:id="br0">
      <inkml:brushProperty name="width" value="0.025" units="cm"/>
      <inkml:brushProperty name="height" value="0.025" units="cm"/>
    </inkml:brush>
  </inkml:definitions>
  <inkml:trace contextRef="#ctx0" brushRef="#br0">1 182 24575,'0'5'0,"2"3"0,1 0 0,1 4 0,1-1 0,-2 0 0,0 0 0,2 1 0,-2-4 0,0 3 0,-1-5 0,1 2 0,-3-3 0,2 0 0,-2 0 0,0 0 0,3 1 0,-3-1 0,3 0 0,-3 0 0,0 0 0,2 1 0,-2-1 0,3 0 0,-3 3 0,0-2 0,2 2 0,-1-3 0,1 0 0,-2 0 0,0-4 0,0-4 0,0-3 0,0-1 0,2 2 0,1-1 0,2 1 0,1-3 0,-1 2 0,1-4 0,-1 1 0,1-2 0,2 0 0,-2-1 0,5 4 0,-5-3 0,5 2 0,-5-2 0,5 2 0,-5-2 0,5 3 0,-5-1 0,4-2 0,-1 5 0,0-4 0,1 1 0,-1 0 0,0-1 0,1 3 0,-1-3 0,6 0 0,-3-1 0,2-1 0,-3 1 0,4-1 0,-3-2 0,3 2 0,-4-3 0,-2 7 0,1-3 0,-4 5 0,5-2 0,-5 3 0,2 2 0,-3-2 0,0 4 0,0-1 0,-2 2 0,-1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0:23.782"/>
    </inkml:context>
    <inkml:brush xml:id="br0">
      <inkml:brushProperty name="width" value="0.025" units="cm"/>
      <inkml:brushProperty name="height" value="0.025" units="cm"/>
    </inkml:brush>
  </inkml:definitions>
  <inkml:trace contextRef="#ctx0" brushRef="#br0">0 126 24575,'0'5'0,"0"0"0,0 0 0,0 0 0,3 1 0,-3-1 0,5 0 0,-2 3 0,0-2 0,2 4 0,-2-4 0,3 5 0,-4 1 0,3 0 0,-1 2 0,1 0 0,1-2 0,0 6 0,-3-9 0,3 5 0,-6-5 0,5-1 0,-4 0 0,1-3 0,0 0 0,-1 1 0,1-1 0,-2 0 0,0 0 0,2-4 0,-1-2 0,1-4 0,-2 0 0,0 0 0,3-1 0,-3 1 0,5 0 0,-2 0 0,2-3 0,1-1 0,2-2 0,0 0 0,7-1 0,-3 1 0,5-1 0,-1 0 0,-1 0 0,2 0 0,-2 3 0,4-2 0,-1 1 0,0-2 0,0 0 0,-3 2 0,3-1 0,-6 2 0,2 0 0,-2-2 0,-1 3 0,0-4 0,0 3 0,-2-1 0,2 1 0,-5-2 0,2 0 0,-2 2 0,-1 1 0,1 0 0,-1 2 0,-2-2 0,1 5 0,-3 1 0,1 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0:26.167"/>
    </inkml:context>
    <inkml:brush xml:id="br0">
      <inkml:brushProperty name="width" value="0.025" units="cm"/>
      <inkml:brushProperty name="height" value="0.025" units="cm"/>
    </inkml:brush>
  </inkml:definitions>
  <inkml:trace contextRef="#ctx0" brushRef="#br0">1 118 24575,'0'9'0,"0"-1"0,0-3 0,2 0 0,1 0 0,0 1 0,2-1 0,-2 0 0,-1 0 0,3 0 0,-2 1 0,0 1 0,1-1 0,-3 2 0,4-3 0,-5 3 0,5-2 0,-5 2 0,3 0 0,-1-2 0,-1 2 0,1-3 0,0 3 0,-1-2 0,2 2 0,-3-3 0,2 3 0,-1-2 0,1 4 0,-2-4 0,0 2 0,2-3 0,-1 0 0,1 1 0,-2-1 0,3-2 0,-3 1 0,5-1 0,-5 2 0,5 1 0,-2-1 0,0 0 0,-1 0 0,0 0 0,1-2 0,3 0 0,-4-6 0,1-2 0,-1-1 0,1-5 0,3 3 0,-1-7 0,7-1 0,-1-5 0,4 4 0,1-5 0,-3 4 0,6-3 0,-3-1 0,4 2 0,0-3 0,-1 6 0,-2-5 0,1 9 0,-6-1 0,2 4 0,-2 0 0,2 3 0,-5-1 0,5 3 0,-5-1 0,2-2 0,0 2 0,1-2 0,-1 2 0,-3 0 0,3 3 0,-5-1 0,2 3 0,-3-3 0,0 3 0,0-1 0,1 2 0,-4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485FC2-64EA-414D-B629-FCEFF05E8996}" type="datetimeFigureOut">
              <a:rPr lang="en-US" smtClean="0"/>
              <a:t>3/31/2025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7BAB77-04D8-1A45-97FF-D62BA3C7A0D6}" type="slidenum">
              <a:rPr lang="en-US" smtClean="0"/>
              <a:t>‹#›</a:t>
            </a:fld>
            <a:endParaRPr lang="en-US"/>
          </a:p>
        </p:txBody>
      </p:sp>
    </p:spTree>
    <p:extLst>
      <p:ext uri="{BB962C8B-B14F-4D97-AF65-F5344CB8AC3E}">
        <p14:creationId xmlns:p14="http://schemas.microsoft.com/office/powerpoint/2010/main" val="89067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Patience</a:t>
            </a:r>
          </a:p>
          <a:p>
            <a:r>
              <a:rPr lang="en-US" dirty="0"/>
              <a:t>Skill</a:t>
            </a:r>
          </a:p>
          <a:p>
            <a:r>
              <a:rPr lang="en-US" dirty="0"/>
              <a:t>Knowledge</a:t>
            </a:r>
          </a:p>
          <a:p>
            <a:r>
              <a:rPr lang="en-US" dirty="0"/>
              <a:t>Teaching ability</a:t>
            </a:r>
          </a:p>
          <a:p>
            <a:r>
              <a:rPr lang="en-US" dirty="0"/>
              <a:t>Able to put people at ease</a:t>
            </a:r>
          </a:p>
          <a:p>
            <a:r>
              <a:rPr lang="en-US" dirty="0"/>
              <a:t>Honesty</a:t>
            </a:r>
          </a:p>
          <a:p>
            <a:r>
              <a:rPr lang="en-US" dirty="0"/>
              <a:t>Maturity</a:t>
            </a:r>
          </a:p>
          <a:p>
            <a:r>
              <a:rPr lang="en-US" dirty="0" err="1"/>
              <a:t>Persistance</a:t>
            </a:r>
            <a:endParaRPr lang="en-US" dirty="0"/>
          </a:p>
          <a:p>
            <a:r>
              <a:rPr lang="en-US" dirty="0"/>
              <a:t>Common sense</a:t>
            </a:r>
          </a:p>
          <a:p>
            <a:r>
              <a:rPr lang="en-US" dirty="0"/>
              <a:t>Morality</a:t>
            </a:r>
          </a:p>
          <a:p>
            <a:r>
              <a:rPr lang="en-US" dirty="0"/>
              <a:t>Flexibility</a:t>
            </a:r>
          </a:p>
          <a:p>
            <a:r>
              <a:rPr lang="en-US" dirty="0"/>
              <a:t>Passion</a:t>
            </a:r>
          </a:p>
          <a:p>
            <a:r>
              <a:rPr lang="en-US" dirty="0"/>
              <a:t>Communication skills</a:t>
            </a:r>
          </a:p>
          <a:p>
            <a:endParaRPr lang="en-US" dirty="0"/>
          </a:p>
          <a:p>
            <a:endParaRPr lang="en-US" dirty="0"/>
          </a:p>
        </p:txBody>
      </p:sp>
      <p:sp>
        <p:nvSpPr>
          <p:cNvPr id="4" name="Slide Number Placeholder 3"/>
          <p:cNvSpPr>
            <a:spLocks noGrp="1"/>
          </p:cNvSpPr>
          <p:nvPr>
            <p:ph type="sldNum" sz="quarter" idx="5"/>
          </p:nvPr>
        </p:nvSpPr>
        <p:spPr/>
        <p:txBody>
          <a:bodyPr/>
          <a:lstStyle/>
          <a:p>
            <a:fld id="{A9923CE5-FC23-4D9B-83A9-E2B215561951}" type="slidenum">
              <a:rPr lang="en-GB" smtClean="0"/>
              <a:pPr/>
              <a:t>4</a:t>
            </a:fld>
            <a:endParaRPr lang="en-GB"/>
          </a:p>
        </p:txBody>
      </p:sp>
    </p:spTree>
    <p:extLst>
      <p:ext uri="{BB962C8B-B14F-4D97-AF65-F5344CB8AC3E}">
        <p14:creationId xmlns:p14="http://schemas.microsoft.com/office/powerpoint/2010/main" val="2096063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Full name. Group number is Year of joining and sequential</a:t>
            </a:r>
            <a:r>
              <a:rPr lang="en-GB" baseline="0" dirty="0"/>
              <a:t> 3 figure number issued membership sec. Type = car / bike. </a:t>
            </a:r>
            <a:r>
              <a:rPr lang="en-GB" dirty="0"/>
              <a:t>Check drivers</a:t>
            </a:r>
            <a:r>
              <a:rPr lang="en-GB" baseline="0" dirty="0"/>
              <a:t> licence and other documents. Check eyesight – 20m. Candidate to sign both boxes. Countersign doc checks.</a:t>
            </a:r>
            <a:endParaRPr lang="en-GB" dirty="0"/>
          </a:p>
        </p:txBody>
      </p:sp>
      <p:sp>
        <p:nvSpPr>
          <p:cNvPr id="4" name="Slide Number Placeholder 3"/>
          <p:cNvSpPr>
            <a:spLocks noGrp="1"/>
          </p:cNvSpPr>
          <p:nvPr>
            <p:ph type="sldNum" sz="quarter" idx="10"/>
          </p:nvPr>
        </p:nvSpPr>
        <p:spPr/>
        <p:txBody>
          <a:bodyPr/>
          <a:lstStyle/>
          <a:p>
            <a:fld id="{A9923CE5-FC23-4D9B-83A9-E2B215561951}" type="slidenum">
              <a:rPr lang="en-GB" smtClean="0"/>
              <a:pPr/>
              <a:t>22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Basic</a:t>
            </a:r>
            <a:r>
              <a:rPr lang="en-GB" baseline="0" dirty="0"/>
              <a:t> reminders of IPSGA / POWDERS / Brake test</a:t>
            </a:r>
            <a:endParaRPr lang="en-GB" dirty="0"/>
          </a:p>
        </p:txBody>
      </p:sp>
      <p:sp>
        <p:nvSpPr>
          <p:cNvPr id="4" name="Slide Number Placeholder 3"/>
          <p:cNvSpPr>
            <a:spLocks noGrp="1"/>
          </p:cNvSpPr>
          <p:nvPr>
            <p:ph type="sldNum" sz="quarter" idx="10"/>
          </p:nvPr>
        </p:nvSpPr>
        <p:spPr/>
        <p:txBody>
          <a:bodyPr/>
          <a:lstStyle/>
          <a:p>
            <a:fld id="{A9923CE5-FC23-4D9B-83A9-E2B215561951}" type="slidenum">
              <a:rPr lang="en-GB" smtClean="0"/>
              <a:pPr/>
              <a:t>23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wrong with this running log?  The candidate should be an examiner?!!  Marking like this leaves no room for development.</a:t>
            </a:r>
          </a:p>
        </p:txBody>
      </p:sp>
      <p:sp>
        <p:nvSpPr>
          <p:cNvPr id="4" name="Slide Number Placeholder 3"/>
          <p:cNvSpPr>
            <a:spLocks noGrp="1"/>
          </p:cNvSpPr>
          <p:nvPr>
            <p:ph type="sldNum" sz="quarter" idx="5"/>
          </p:nvPr>
        </p:nvSpPr>
        <p:spPr/>
        <p:txBody>
          <a:bodyPr/>
          <a:lstStyle/>
          <a:p>
            <a:fld id="{CC7BAB77-04D8-1A45-97FF-D62BA3C7A0D6}" type="slidenum">
              <a:rPr lang="en-US" smtClean="0"/>
              <a:t>24</a:t>
            </a:fld>
            <a:endParaRPr lang="en-US"/>
          </a:p>
        </p:txBody>
      </p:sp>
    </p:spTree>
    <p:extLst>
      <p:ext uri="{BB962C8B-B14F-4D97-AF65-F5344CB8AC3E}">
        <p14:creationId xmlns:p14="http://schemas.microsoft.com/office/powerpoint/2010/main" val="1370712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 columns 1 &amp; 5. Associates are </a:t>
            </a:r>
          </a:p>
        </p:txBody>
      </p:sp>
      <p:sp>
        <p:nvSpPr>
          <p:cNvPr id="4" name="Slide Number Placeholder 3"/>
          <p:cNvSpPr>
            <a:spLocks noGrp="1"/>
          </p:cNvSpPr>
          <p:nvPr>
            <p:ph type="sldNum" sz="quarter" idx="5"/>
          </p:nvPr>
        </p:nvSpPr>
        <p:spPr/>
        <p:txBody>
          <a:bodyPr/>
          <a:lstStyle/>
          <a:p>
            <a:fld id="{CC7BAB77-04D8-1A45-97FF-D62BA3C7A0D6}" type="slidenum">
              <a:rPr lang="en-US" smtClean="0"/>
              <a:t>25</a:t>
            </a:fld>
            <a:endParaRPr lang="en-US"/>
          </a:p>
        </p:txBody>
      </p:sp>
    </p:spTree>
    <p:extLst>
      <p:ext uri="{BB962C8B-B14F-4D97-AF65-F5344CB8AC3E}">
        <p14:creationId xmlns:p14="http://schemas.microsoft.com/office/powerpoint/2010/main" val="1324978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Not a Happy Sheet. Be honest. Candidate needs to know where strengths / weaknesses are.  1 &amp; 2 will be initial assessment. Gaining weighted</a:t>
            </a:r>
            <a:r>
              <a:rPr lang="en-GB" baseline="0" dirty="0"/>
              <a:t> to 3 = bronze, 4 = silver, 5 = gold Do not say as such as may give false expectation. Free writing in comments area.  No need to match line for line.  Both to sign at time of de-brief. 28 areas match those of the examiners manual</a:t>
            </a:r>
            <a:endParaRPr lang="en-GB" dirty="0"/>
          </a:p>
        </p:txBody>
      </p:sp>
      <p:sp>
        <p:nvSpPr>
          <p:cNvPr id="4" name="Slide Number Placeholder 3"/>
          <p:cNvSpPr>
            <a:spLocks noGrp="1"/>
          </p:cNvSpPr>
          <p:nvPr>
            <p:ph type="sldNum" sz="quarter" idx="10"/>
          </p:nvPr>
        </p:nvSpPr>
        <p:spPr/>
        <p:txBody>
          <a:bodyPr/>
          <a:lstStyle/>
          <a:p>
            <a:fld id="{A9923CE5-FC23-4D9B-83A9-E2B215561951}" type="slidenum">
              <a:rPr lang="en-GB" smtClean="0"/>
              <a:pPr/>
              <a:t>26</a:t>
            </a:fld>
            <a:endParaRPr lang="en-GB"/>
          </a:p>
        </p:txBody>
      </p:sp>
    </p:spTree>
    <p:extLst>
      <p:ext uri="{BB962C8B-B14F-4D97-AF65-F5344CB8AC3E}">
        <p14:creationId xmlns:p14="http://schemas.microsoft.com/office/powerpoint/2010/main" val="1627629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ride / drive will have ups and downs</a:t>
            </a:r>
          </a:p>
          <a:p>
            <a:endParaRPr lang="en-US" dirty="0"/>
          </a:p>
          <a:p>
            <a:r>
              <a:rPr lang="en-US" dirty="0"/>
              <a:t>General positive</a:t>
            </a:r>
          </a:p>
          <a:p>
            <a:endParaRPr lang="en-US" dirty="0"/>
          </a:p>
          <a:p>
            <a:r>
              <a:rPr lang="en-US" dirty="0"/>
              <a:t>Deal one issue - May be mini P-C-P  in waves</a:t>
            </a:r>
          </a:p>
          <a:p>
            <a:endParaRPr lang="en-US" dirty="0"/>
          </a:p>
          <a:p>
            <a:r>
              <a:rPr lang="en-US" dirty="0"/>
              <a:t>End on positive</a:t>
            </a:r>
          </a:p>
          <a:p>
            <a:endParaRPr lang="en-US" dirty="0"/>
          </a:p>
        </p:txBody>
      </p:sp>
      <p:sp>
        <p:nvSpPr>
          <p:cNvPr id="4" name="Slide Number Placeholder 3"/>
          <p:cNvSpPr>
            <a:spLocks noGrp="1"/>
          </p:cNvSpPr>
          <p:nvPr>
            <p:ph type="sldNum" sz="quarter" idx="5"/>
          </p:nvPr>
        </p:nvSpPr>
        <p:spPr/>
        <p:txBody>
          <a:bodyPr/>
          <a:lstStyle/>
          <a:p>
            <a:fld id="{A9923CE5-FC23-4D9B-83A9-E2B215561951}" type="slidenum">
              <a:rPr lang="en-GB" smtClean="0"/>
              <a:pPr/>
              <a:t>27</a:t>
            </a:fld>
            <a:endParaRPr lang="en-GB"/>
          </a:p>
        </p:txBody>
      </p:sp>
    </p:spTree>
    <p:extLst>
      <p:ext uri="{BB962C8B-B14F-4D97-AF65-F5344CB8AC3E}">
        <p14:creationId xmlns:p14="http://schemas.microsoft.com/office/powerpoint/2010/main" val="913452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ID major issue and concentrate on that. No more than 10 minutes discussion</a:t>
            </a:r>
          </a:p>
          <a:p>
            <a:endParaRPr lang="en-GB" dirty="0"/>
          </a:p>
          <a:p>
            <a:r>
              <a:rPr lang="en-GB" dirty="0"/>
              <a:t>Review their own performance</a:t>
            </a:r>
          </a:p>
          <a:p>
            <a:endParaRPr lang="en-GB" dirty="0"/>
          </a:p>
          <a:p>
            <a:r>
              <a:rPr lang="en-GB" dirty="0"/>
              <a:t>P-C-P</a:t>
            </a:r>
          </a:p>
          <a:p>
            <a:endParaRPr lang="en-GB" dirty="0"/>
          </a:p>
          <a:p>
            <a:r>
              <a:rPr lang="en-GB" dirty="0"/>
              <a:t>5 - 10 min max</a:t>
            </a:r>
          </a:p>
          <a:p>
            <a:endParaRPr lang="en-GB" dirty="0"/>
          </a:p>
        </p:txBody>
      </p:sp>
      <p:sp>
        <p:nvSpPr>
          <p:cNvPr id="4" name="Slide Number Placeholder 3"/>
          <p:cNvSpPr>
            <a:spLocks noGrp="1"/>
          </p:cNvSpPr>
          <p:nvPr>
            <p:ph type="sldNum" sz="quarter" idx="10"/>
          </p:nvPr>
        </p:nvSpPr>
        <p:spPr/>
        <p:txBody>
          <a:bodyPr/>
          <a:lstStyle/>
          <a:p>
            <a:fld id="{A9923CE5-FC23-4D9B-83A9-E2B215561951}" type="slidenum">
              <a:rPr lang="en-GB" smtClean="0"/>
              <a:pPr/>
              <a:t>28</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2 hrs max advised</a:t>
            </a:r>
          </a:p>
          <a:p>
            <a:r>
              <a:rPr lang="en-GB" dirty="0"/>
              <a:t>45 mins per section</a:t>
            </a:r>
          </a:p>
          <a:p>
            <a:r>
              <a:rPr lang="en-GB" dirty="0"/>
              <a:t>Tiredness</a:t>
            </a:r>
          </a:p>
          <a:p>
            <a:r>
              <a:rPr lang="en-GB" dirty="0"/>
              <a:t>Look for signs</a:t>
            </a:r>
          </a:p>
        </p:txBody>
      </p:sp>
      <p:sp>
        <p:nvSpPr>
          <p:cNvPr id="4" name="Slide Number Placeholder 3"/>
          <p:cNvSpPr>
            <a:spLocks noGrp="1"/>
          </p:cNvSpPr>
          <p:nvPr>
            <p:ph type="sldNum" sz="quarter" idx="10"/>
          </p:nvPr>
        </p:nvSpPr>
        <p:spPr/>
        <p:txBody>
          <a:bodyPr/>
          <a:lstStyle/>
          <a:p>
            <a:fld id="{A9923CE5-FC23-4D9B-83A9-E2B215561951}" type="slidenum">
              <a:rPr lang="en-GB" smtClean="0"/>
              <a:pPr/>
              <a:t>29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Identify from previous records or choose</a:t>
            </a:r>
            <a:r>
              <a:rPr lang="en-GB" baseline="0" dirty="0"/>
              <a:t> most important / dangerous.  No more than 2 hours. Max 45 minutes before stop.  Consider stop place – make appropriate / safe – cafe, hard standing, lay-by – no gravel / potholes. </a:t>
            </a:r>
            <a:endParaRPr lang="en-GB" dirty="0"/>
          </a:p>
        </p:txBody>
      </p:sp>
      <p:sp>
        <p:nvSpPr>
          <p:cNvPr id="4" name="Slide Number Placeholder 3"/>
          <p:cNvSpPr>
            <a:spLocks noGrp="1"/>
          </p:cNvSpPr>
          <p:nvPr>
            <p:ph type="sldNum" sz="quarter" idx="10"/>
          </p:nvPr>
        </p:nvSpPr>
        <p:spPr/>
        <p:txBody>
          <a:bodyPr/>
          <a:lstStyle/>
          <a:p>
            <a:fld id="{A9923CE5-FC23-4D9B-83A9-E2B215561951}" type="slidenum">
              <a:rPr lang="en-GB" smtClean="0"/>
              <a:pPr/>
              <a:t>30</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ask OPEN questions</a:t>
            </a:r>
          </a:p>
          <a:p>
            <a:endParaRPr lang="en-US" dirty="0"/>
          </a:p>
          <a:p>
            <a:r>
              <a:rPr lang="en-US" dirty="0"/>
              <a:t>Who - Why - What - Where - When - How</a:t>
            </a:r>
          </a:p>
        </p:txBody>
      </p:sp>
      <p:sp>
        <p:nvSpPr>
          <p:cNvPr id="4" name="Slide Number Placeholder 3"/>
          <p:cNvSpPr>
            <a:spLocks noGrp="1"/>
          </p:cNvSpPr>
          <p:nvPr>
            <p:ph type="sldNum" sz="quarter" idx="5"/>
          </p:nvPr>
        </p:nvSpPr>
        <p:spPr/>
        <p:txBody>
          <a:bodyPr/>
          <a:lstStyle/>
          <a:p>
            <a:fld id="{A9923CE5-FC23-4D9B-83A9-E2B215561951}" type="slidenum">
              <a:rPr lang="en-GB" smtClean="0"/>
              <a:pPr/>
              <a:t>31</a:t>
            </a:fld>
            <a:endParaRPr lang="en-GB"/>
          </a:p>
        </p:txBody>
      </p:sp>
    </p:spTree>
    <p:extLst>
      <p:ext uri="{BB962C8B-B14F-4D97-AF65-F5344CB8AC3E}">
        <p14:creationId xmlns:p14="http://schemas.microsoft.com/office/powerpoint/2010/main" val="1084373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Bike group photo</a:t>
            </a:r>
          </a:p>
          <a:p>
            <a:endParaRPr lang="en-US" dirty="0"/>
          </a:p>
          <a:p>
            <a:r>
              <a:rPr lang="en-US" dirty="0"/>
              <a:t>Car/Generic</a:t>
            </a:r>
          </a:p>
        </p:txBody>
      </p:sp>
      <p:sp>
        <p:nvSpPr>
          <p:cNvPr id="4" name="Slide Number Placeholder 3"/>
          <p:cNvSpPr>
            <a:spLocks noGrp="1"/>
          </p:cNvSpPr>
          <p:nvPr>
            <p:ph type="sldNum" sz="quarter" idx="5"/>
          </p:nvPr>
        </p:nvSpPr>
        <p:spPr/>
        <p:txBody>
          <a:bodyPr/>
          <a:lstStyle/>
          <a:p>
            <a:fld id="{A9923CE5-FC23-4D9B-83A9-E2B215561951}" type="slidenum">
              <a:rPr lang="en-GB" smtClean="0"/>
              <a:pPr/>
              <a:t>5</a:t>
            </a:fld>
            <a:endParaRPr lang="en-GB"/>
          </a:p>
        </p:txBody>
      </p:sp>
    </p:spTree>
    <p:extLst>
      <p:ext uri="{BB962C8B-B14F-4D97-AF65-F5344CB8AC3E}">
        <p14:creationId xmlns:p14="http://schemas.microsoft.com/office/powerpoint/2010/main" val="4169262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makes a good tutor</a:t>
            </a:r>
          </a:p>
          <a:p>
            <a:endParaRPr lang="en-US" dirty="0"/>
          </a:p>
          <a:p>
            <a:r>
              <a:rPr lang="en-US" dirty="0" err="1"/>
              <a:t>Coolchecker</a:t>
            </a:r>
            <a:endParaRPr lang="en-US" dirty="0"/>
          </a:p>
          <a:p>
            <a:endParaRPr lang="en-US" dirty="0"/>
          </a:p>
          <a:p>
            <a:r>
              <a:rPr lang="en-US" dirty="0"/>
              <a:t>Old Style</a:t>
            </a:r>
          </a:p>
          <a:p>
            <a:endParaRPr lang="en-US" dirty="0"/>
          </a:p>
          <a:p>
            <a:r>
              <a:rPr lang="en-US" dirty="0"/>
              <a:t>Dash</a:t>
            </a:r>
          </a:p>
          <a:p>
            <a:endParaRPr lang="en-US" dirty="0"/>
          </a:p>
          <a:p>
            <a:r>
              <a:rPr lang="en-US" dirty="0"/>
              <a:t>Spirit</a:t>
            </a:r>
          </a:p>
        </p:txBody>
      </p:sp>
      <p:sp>
        <p:nvSpPr>
          <p:cNvPr id="4" name="Slide Number Placeholder 3"/>
          <p:cNvSpPr>
            <a:spLocks noGrp="1"/>
          </p:cNvSpPr>
          <p:nvPr>
            <p:ph type="sldNum" sz="quarter" idx="5"/>
          </p:nvPr>
        </p:nvSpPr>
        <p:spPr/>
        <p:txBody>
          <a:bodyPr/>
          <a:lstStyle/>
          <a:p>
            <a:fld id="{A9923CE5-FC23-4D9B-83A9-E2B215561951}" type="slidenum">
              <a:rPr lang="en-GB" smtClean="0"/>
              <a:pPr/>
              <a:t>6</a:t>
            </a:fld>
            <a:endParaRPr lang="en-GB"/>
          </a:p>
        </p:txBody>
      </p:sp>
    </p:spTree>
    <p:extLst>
      <p:ext uri="{BB962C8B-B14F-4D97-AF65-F5344CB8AC3E}">
        <p14:creationId xmlns:p14="http://schemas.microsoft.com/office/powerpoint/2010/main" val="4039066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say - Ask</a:t>
            </a:r>
          </a:p>
          <a:p>
            <a:endParaRPr lang="en-US" dirty="0"/>
          </a:p>
          <a:p>
            <a:r>
              <a:rPr lang="en-US" dirty="0"/>
              <a:t>Background - Self/Associate</a:t>
            </a:r>
          </a:p>
          <a:p>
            <a:endParaRPr lang="en-US" dirty="0"/>
          </a:p>
          <a:p>
            <a:r>
              <a:rPr lang="en-US" dirty="0"/>
              <a:t>Aspirations</a:t>
            </a:r>
          </a:p>
          <a:p>
            <a:endParaRPr lang="en-US" dirty="0"/>
          </a:p>
          <a:p>
            <a:r>
              <a:rPr lang="en-US" dirty="0"/>
              <a:t>LEGALS</a:t>
            </a:r>
          </a:p>
          <a:p>
            <a:endParaRPr lang="en-US" dirty="0"/>
          </a:p>
          <a:p>
            <a:r>
              <a:rPr lang="en-US" dirty="0"/>
              <a:t>Docs / Eyes</a:t>
            </a:r>
          </a:p>
        </p:txBody>
      </p:sp>
      <p:sp>
        <p:nvSpPr>
          <p:cNvPr id="4" name="Slide Number Placeholder 3"/>
          <p:cNvSpPr>
            <a:spLocks noGrp="1"/>
          </p:cNvSpPr>
          <p:nvPr>
            <p:ph type="sldNum" sz="quarter" idx="5"/>
          </p:nvPr>
        </p:nvSpPr>
        <p:spPr/>
        <p:txBody>
          <a:bodyPr/>
          <a:lstStyle/>
          <a:p>
            <a:fld id="{A9923CE5-FC23-4D9B-83A9-E2B215561951}" type="slidenum">
              <a:rPr lang="en-GB" smtClean="0"/>
              <a:pPr/>
              <a:t>7</a:t>
            </a:fld>
            <a:endParaRPr lang="en-GB"/>
          </a:p>
        </p:txBody>
      </p:sp>
    </p:spTree>
    <p:extLst>
      <p:ext uri="{BB962C8B-B14F-4D97-AF65-F5344CB8AC3E}">
        <p14:creationId xmlns:p14="http://schemas.microsoft.com/office/powerpoint/2010/main" val="4193275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say - Ask</a:t>
            </a:r>
          </a:p>
          <a:p>
            <a:endParaRPr lang="en-US" dirty="0"/>
          </a:p>
          <a:p>
            <a:r>
              <a:rPr lang="en-US" dirty="0"/>
              <a:t>Background - Self/Associate</a:t>
            </a:r>
          </a:p>
          <a:p>
            <a:endParaRPr lang="en-US" dirty="0"/>
          </a:p>
          <a:p>
            <a:r>
              <a:rPr lang="en-US" dirty="0"/>
              <a:t>Aspirations</a:t>
            </a:r>
          </a:p>
          <a:p>
            <a:endParaRPr lang="en-US" dirty="0"/>
          </a:p>
          <a:p>
            <a:r>
              <a:rPr lang="en-US" dirty="0"/>
              <a:t>LEGALS</a:t>
            </a:r>
          </a:p>
          <a:p>
            <a:endParaRPr lang="en-US" dirty="0"/>
          </a:p>
          <a:p>
            <a:r>
              <a:rPr lang="en-US" dirty="0"/>
              <a:t>Docs / Eyes</a:t>
            </a:r>
          </a:p>
        </p:txBody>
      </p:sp>
      <p:sp>
        <p:nvSpPr>
          <p:cNvPr id="4" name="Slide Number Placeholder 3"/>
          <p:cNvSpPr>
            <a:spLocks noGrp="1"/>
          </p:cNvSpPr>
          <p:nvPr>
            <p:ph type="sldNum" sz="quarter" idx="5"/>
          </p:nvPr>
        </p:nvSpPr>
        <p:spPr/>
        <p:txBody>
          <a:bodyPr/>
          <a:lstStyle/>
          <a:p>
            <a:fld id="{A9923CE5-FC23-4D9B-83A9-E2B215561951}" type="slidenum">
              <a:rPr lang="en-GB" smtClean="0"/>
              <a:pPr/>
              <a:t>8</a:t>
            </a:fld>
            <a:endParaRPr lang="en-GB"/>
          </a:p>
        </p:txBody>
      </p:sp>
    </p:spTree>
    <p:extLst>
      <p:ext uri="{BB962C8B-B14F-4D97-AF65-F5344CB8AC3E}">
        <p14:creationId xmlns:p14="http://schemas.microsoft.com/office/powerpoint/2010/main" val="3951219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 </a:t>
            </a:r>
          </a:p>
          <a:p>
            <a:endParaRPr lang="en-US" dirty="0"/>
          </a:p>
          <a:p>
            <a:r>
              <a:rPr lang="en-US" dirty="0"/>
              <a:t>Ride/Drive for self</a:t>
            </a:r>
          </a:p>
          <a:p>
            <a:r>
              <a:rPr lang="en-US" dirty="0"/>
              <a:t>Don't push - own pace</a:t>
            </a:r>
          </a:p>
          <a:p>
            <a:endParaRPr lang="en-US" dirty="0"/>
          </a:p>
          <a:p>
            <a:r>
              <a:rPr lang="en-US" dirty="0"/>
              <a:t>Ignore where tutor is (bikes)</a:t>
            </a:r>
          </a:p>
          <a:p>
            <a:endParaRPr lang="en-US" dirty="0"/>
          </a:p>
          <a:p>
            <a:r>
              <a:rPr lang="en-US" dirty="0"/>
              <a:t>Legal - traffic light / signals / speed!!</a:t>
            </a:r>
          </a:p>
          <a:p>
            <a:endParaRPr lang="en-US" dirty="0"/>
          </a:p>
          <a:p>
            <a:r>
              <a:rPr lang="en-US" dirty="0"/>
              <a:t>Separation Strategy</a:t>
            </a:r>
          </a:p>
          <a:p>
            <a:endParaRPr lang="en-US" dirty="0"/>
          </a:p>
          <a:p>
            <a:endParaRPr lang="en-US" dirty="0"/>
          </a:p>
        </p:txBody>
      </p:sp>
      <p:sp>
        <p:nvSpPr>
          <p:cNvPr id="4" name="Slide Number Placeholder 3"/>
          <p:cNvSpPr>
            <a:spLocks noGrp="1"/>
          </p:cNvSpPr>
          <p:nvPr>
            <p:ph type="sldNum" sz="quarter" idx="5"/>
          </p:nvPr>
        </p:nvSpPr>
        <p:spPr/>
        <p:txBody>
          <a:bodyPr/>
          <a:lstStyle/>
          <a:p>
            <a:fld id="{A9923CE5-FC23-4D9B-83A9-E2B215561951}" type="slidenum">
              <a:rPr lang="en-GB" smtClean="0"/>
              <a:pPr/>
              <a:t>9</a:t>
            </a:fld>
            <a:endParaRPr lang="en-GB"/>
          </a:p>
        </p:txBody>
      </p:sp>
    </p:spTree>
    <p:extLst>
      <p:ext uri="{BB962C8B-B14F-4D97-AF65-F5344CB8AC3E}">
        <p14:creationId xmlns:p14="http://schemas.microsoft.com/office/powerpoint/2010/main" val="1461315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 read and ask understanding</a:t>
            </a:r>
          </a:p>
        </p:txBody>
      </p:sp>
      <p:sp>
        <p:nvSpPr>
          <p:cNvPr id="4" name="Slide Number Placeholder 3"/>
          <p:cNvSpPr>
            <a:spLocks noGrp="1"/>
          </p:cNvSpPr>
          <p:nvPr>
            <p:ph type="sldNum" sz="quarter" idx="5"/>
          </p:nvPr>
        </p:nvSpPr>
        <p:spPr/>
        <p:txBody>
          <a:bodyPr/>
          <a:lstStyle/>
          <a:p>
            <a:fld id="{A9923CE5-FC23-4D9B-83A9-E2B215561951}" type="slidenum">
              <a:rPr lang="en-GB" smtClean="0"/>
              <a:pPr/>
              <a:t>10</a:t>
            </a:fld>
            <a:endParaRPr lang="en-GB"/>
          </a:p>
        </p:txBody>
      </p:sp>
    </p:spTree>
    <p:extLst>
      <p:ext uri="{BB962C8B-B14F-4D97-AF65-F5344CB8AC3E}">
        <p14:creationId xmlns:p14="http://schemas.microsoft.com/office/powerpoint/2010/main" val="1317435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 read and ask understanding</a:t>
            </a:r>
          </a:p>
        </p:txBody>
      </p:sp>
      <p:sp>
        <p:nvSpPr>
          <p:cNvPr id="4" name="Slide Number Placeholder 3"/>
          <p:cNvSpPr>
            <a:spLocks noGrp="1"/>
          </p:cNvSpPr>
          <p:nvPr>
            <p:ph type="sldNum" sz="quarter" idx="5"/>
          </p:nvPr>
        </p:nvSpPr>
        <p:spPr/>
        <p:txBody>
          <a:bodyPr/>
          <a:lstStyle/>
          <a:p>
            <a:fld id="{A9923CE5-FC23-4D9B-83A9-E2B215561951}" type="slidenum">
              <a:rPr lang="en-GB" smtClean="0"/>
              <a:pPr/>
              <a:t>11</a:t>
            </a:fld>
            <a:endParaRPr lang="en-GB"/>
          </a:p>
        </p:txBody>
      </p:sp>
    </p:spTree>
    <p:extLst>
      <p:ext uri="{BB962C8B-B14F-4D97-AF65-F5344CB8AC3E}">
        <p14:creationId xmlns:p14="http://schemas.microsoft.com/office/powerpoint/2010/main" val="207173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Log owners details. Important to record who is the Assessor/Tutor.  Check</a:t>
            </a:r>
            <a:r>
              <a:rPr lang="en-GB" baseline="0" dirty="0"/>
              <a:t> documents still in force tri-monthly</a:t>
            </a:r>
            <a:endParaRPr lang="en-GB" dirty="0"/>
          </a:p>
        </p:txBody>
      </p:sp>
      <p:sp>
        <p:nvSpPr>
          <p:cNvPr id="4" name="Slide Number Placeholder 3"/>
          <p:cNvSpPr>
            <a:spLocks noGrp="1"/>
          </p:cNvSpPr>
          <p:nvPr>
            <p:ph type="sldNum" sz="quarter" idx="10"/>
          </p:nvPr>
        </p:nvSpPr>
        <p:spPr/>
        <p:txBody>
          <a:bodyPr/>
          <a:lstStyle/>
          <a:p>
            <a:fld id="{A9923CE5-FC23-4D9B-83A9-E2B215561951}" type="slidenum">
              <a:rPr lang="en-GB" smtClean="0"/>
              <a:pPr/>
              <a:t>21</a:t>
            </a:fld>
            <a:endParaRPr lang="en-GB"/>
          </a:p>
        </p:txBody>
      </p:sp>
    </p:spTree>
    <p:extLst>
      <p:ext uri="{BB962C8B-B14F-4D97-AF65-F5344CB8AC3E}">
        <p14:creationId xmlns:p14="http://schemas.microsoft.com/office/powerpoint/2010/main" val="2227117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99F7-8B36-8A74-679B-B03D47B0944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F6F76CC-1FBA-758D-EEBF-48264A9285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D279103-1492-3355-5412-07B638C990D9}"/>
              </a:ext>
            </a:extLst>
          </p:cNvPr>
          <p:cNvSpPr>
            <a:spLocks noGrp="1"/>
          </p:cNvSpPr>
          <p:nvPr>
            <p:ph type="dt" sz="half" idx="10"/>
          </p:nvPr>
        </p:nvSpPr>
        <p:spPr/>
        <p:txBody>
          <a:bodyPr/>
          <a:lstStyle/>
          <a:p>
            <a:fld id="{227A326A-54B3-2D45-A36C-53738E450826}" type="datetimeFigureOut">
              <a:rPr lang="en-US" smtClean="0"/>
              <a:t>3/31/2025</a:t>
            </a:fld>
            <a:endParaRPr lang="en-US"/>
          </a:p>
        </p:txBody>
      </p:sp>
      <p:sp>
        <p:nvSpPr>
          <p:cNvPr id="5" name="Footer Placeholder 4">
            <a:extLst>
              <a:ext uri="{FF2B5EF4-FFF2-40B4-BE49-F238E27FC236}">
                <a16:creationId xmlns:a16="http://schemas.microsoft.com/office/drawing/2014/main" id="{C4E88623-3516-581A-9AD8-A77C7B956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604F5E-A583-2A71-A4D4-848A325D49BA}"/>
              </a:ext>
            </a:extLst>
          </p:cNvPr>
          <p:cNvSpPr>
            <a:spLocks noGrp="1"/>
          </p:cNvSpPr>
          <p:nvPr>
            <p:ph type="sldNum" sz="quarter" idx="12"/>
          </p:nvPr>
        </p:nvSpPr>
        <p:spPr/>
        <p:txBody>
          <a:bodyPr/>
          <a:lstStyle/>
          <a:p>
            <a:fld id="{E6988F61-AFC2-7C4B-BA85-40D18167F3AE}" type="slidenum">
              <a:rPr lang="en-US" smtClean="0"/>
              <a:t>‹#›</a:t>
            </a:fld>
            <a:endParaRPr lang="en-US"/>
          </a:p>
        </p:txBody>
      </p:sp>
    </p:spTree>
    <p:extLst>
      <p:ext uri="{BB962C8B-B14F-4D97-AF65-F5344CB8AC3E}">
        <p14:creationId xmlns:p14="http://schemas.microsoft.com/office/powerpoint/2010/main" val="4055587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69BA-B499-144D-919B-C2A90FFB574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33F68F6-E2BF-64EA-07ED-5EB8C10AD22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CF0ABE-C5ED-9F4B-62B6-D88A255B6095}"/>
              </a:ext>
            </a:extLst>
          </p:cNvPr>
          <p:cNvSpPr>
            <a:spLocks noGrp="1"/>
          </p:cNvSpPr>
          <p:nvPr>
            <p:ph type="dt" sz="half" idx="10"/>
          </p:nvPr>
        </p:nvSpPr>
        <p:spPr/>
        <p:txBody>
          <a:bodyPr/>
          <a:lstStyle/>
          <a:p>
            <a:fld id="{227A326A-54B3-2D45-A36C-53738E450826}" type="datetimeFigureOut">
              <a:rPr lang="en-US" smtClean="0"/>
              <a:t>3/31/2025</a:t>
            </a:fld>
            <a:endParaRPr lang="en-US"/>
          </a:p>
        </p:txBody>
      </p:sp>
      <p:sp>
        <p:nvSpPr>
          <p:cNvPr id="5" name="Footer Placeholder 4">
            <a:extLst>
              <a:ext uri="{FF2B5EF4-FFF2-40B4-BE49-F238E27FC236}">
                <a16:creationId xmlns:a16="http://schemas.microsoft.com/office/drawing/2014/main" id="{C4960649-EC08-7CAD-22B0-D97ADD5E7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85BA85-D012-DF2C-DE13-E39444C974FB}"/>
              </a:ext>
            </a:extLst>
          </p:cNvPr>
          <p:cNvSpPr>
            <a:spLocks noGrp="1"/>
          </p:cNvSpPr>
          <p:nvPr>
            <p:ph type="sldNum" sz="quarter" idx="12"/>
          </p:nvPr>
        </p:nvSpPr>
        <p:spPr/>
        <p:txBody>
          <a:bodyPr/>
          <a:lstStyle/>
          <a:p>
            <a:fld id="{E6988F61-AFC2-7C4B-BA85-40D18167F3AE}" type="slidenum">
              <a:rPr lang="en-US" smtClean="0"/>
              <a:t>‹#›</a:t>
            </a:fld>
            <a:endParaRPr lang="en-US"/>
          </a:p>
        </p:txBody>
      </p:sp>
    </p:spTree>
    <p:extLst>
      <p:ext uri="{BB962C8B-B14F-4D97-AF65-F5344CB8AC3E}">
        <p14:creationId xmlns:p14="http://schemas.microsoft.com/office/powerpoint/2010/main" val="816564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7D06E3-F55D-A062-6CFA-76766E4051A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1415750-4F99-1B4C-6C1F-AAF0D73D33D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7E349EA-FC54-2AAC-36B6-0191D9D5C8FB}"/>
              </a:ext>
            </a:extLst>
          </p:cNvPr>
          <p:cNvSpPr>
            <a:spLocks noGrp="1"/>
          </p:cNvSpPr>
          <p:nvPr>
            <p:ph type="dt" sz="half" idx="10"/>
          </p:nvPr>
        </p:nvSpPr>
        <p:spPr/>
        <p:txBody>
          <a:bodyPr/>
          <a:lstStyle/>
          <a:p>
            <a:fld id="{227A326A-54B3-2D45-A36C-53738E450826}" type="datetimeFigureOut">
              <a:rPr lang="en-US" smtClean="0"/>
              <a:t>3/31/2025</a:t>
            </a:fld>
            <a:endParaRPr lang="en-US"/>
          </a:p>
        </p:txBody>
      </p:sp>
      <p:sp>
        <p:nvSpPr>
          <p:cNvPr id="5" name="Footer Placeholder 4">
            <a:extLst>
              <a:ext uri="{FF2B5EF4-FFF2-40B4-BE49-F238E27FC236}">
                <a16:creationId xmlns:a16="http://schemas.microsoft.com/office/drawing/2014/main" id="{37545053-2BBD-B117-4373-CEB4E18A24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345598-213A-2B8C-7552-43C892FDFBB8}"/>
              </a:ext>
            </a:extLst>
          </p:cNvPr>
          <p:cNvSpPr>
            <a:spLocks noGrp="1"/>
          </p:cNvSpPr>
          <p:nvPr>
            <p:ph type="sldNum" sz="quarter" idx="12"/>
          </p:nvPr>
        </p:nvSpPr>
        <p:spPr/>
        <p:txBody>
          <a:bodyPr/>
          <a:lstStyle/>
          <a:p>
            <a:fld id="{E6988F61-AFC2-7C4B-BA85-40D18167F3AE}" type="slidenum">
              <a:rPr lang="en-US" smtClean="0"/>
              <a:t>‹#›</a:t>
            </a:fld>
            <a:endParaRPr lang="en-US"/>
          </a:p>
        </p:txBody>
      </p:sp>
    </p:spTree>
    <p:extLst>
      <p:ext uri="{BB962C8B-B14F-4D97-AF65-F5344CB8AC3E}">
        <p14:creationId xmlns:p14="http://schemas.microsoft.com/office/powerpoint/2010/main" val="345598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FB03-1FF0-F693-0055-7F405D67BE8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A268D32-D8BF-6E35-71DE-D270F67D044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577A50-8884-F392-0DE1-AC8C2D6DC7B9}"/>
              </a:ext>
            </a:extLst>
          </p:cNvPr>
          <p:cNvSpPr>
            <a:spLocks noGrp="1"/>
          </p:cNvSpPr>
          <p:nvPr>
            <p:ph type="dt" sz="half" idx="10"/>
          </p:nvPr>
        </p:nvSpPr>
        <p:spPr/>
        <p:txBody>
          <a:bodyPr/>
          <a:lstStyle/>
          <a:p>
            <a:fld id="{227A326A-54B3-2D45-A36C-53738E450826}" type="datetimeFigureOut">
              <a:rPr lang="en-US" smtClean="0"/>
              <a:t>3/31/2025</a:t>
            </a:fld>
            <a:endParaRPr lang="en-US"/>
          </a:p>
        </p:txBody>
      </p:sp>
      <p:sp>
        <p:nvSpPr>
          <p:cNvPr id="5" name="Footer Placeholder 4">
            <a:extLst>
              <a:ext uri="{FF2B5EF4-FFF2-40B4-BE49-F238E27FC236}">
                <a16:creationId xmlns:a16="http://schemas.microsoft.com/office/drawing/2014/main" id="{704D1E09-0BB2-0E11-7102-DBD5A0BF8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861EC-8FE1-AAED-8D77-7D8C443807EB}"/>
              </a:ext>
            </a:extLst>
          </p:cNvPr>
          <p:cNvSpPr>
            <a:spLocks noGrp="1"/>
          </p:cNvSpPr>
          <p:nvPr>
            <p:ph type="sldNum" sz="quarter" idx="12"/>
          </p:nvPr>
        </p:nvSpPr>
        <p:spPr/>
        <p:txBody>
          <a:bodyPr/>
          <a:lstStyle/>
          <a:p>
            <a:fld id="{E6988F61-AFC2-7C4B-BA85-40D18167F3AE}" type="slidenum">
              <a:rPr lang="en-US" smtClean="0"/>
              <a:t>‹#›</a:t>
            </a:fld>
            <a:endParaRPr lang="en-US"/>
          </a:p>
        </p:txBody>
      </p:sp>
    </p:spTree>
    <p:extLst>
      <p:ext uri="{BB962C8B-B14F-4D97-AF65-F5344CB8AC3E}">
        <p14:creationId xmlns:p14="http://schemas.microsoft.com/office/powerpoint/2010/main" val="3729910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784C-75D1-59AE-DB00-14A63092CA6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AA75E95-6ECA-6336-2D53-7365C4E666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59A46B2-E591-F61F-3EF4-E39A0965A3CF}"/>
              </a:ext>
            </a:extLst>
          </p:cNvPr>
          <p:cNvSpPr>
            <a:spLocks noGrp="1"/>
          </p:cNvSpPr>
          <p:nvPr>
            <p:ph type="dt" sz="half" idx="10"/>
          </p:nvPr>
        </p:nvSpPr>
        <p:spPr/>
        <p:txBody>
          <a:bodyPr/>
          <a:lstStyle/>
          <a:p>
            <a:fld id="{227A326A-54B3-2D45-A36C-53738E450826}" type="datetimeFigureOut">
              <a:rPr lang="en-US" smtClean="0"/>
              <a:t>3/31/2025</a:t>
            </a:fld>
            <a:endParaRPr lang="en-US"/>
          </a:p>
        </p:txBody>
      </p:sp>
      <p:sp>
        <p:nvSpPr>
          <p:cNvPr id="5" name="Footer Placeholder 4">
            <a:extLst>
              <a:ext uri="{FF2B5EF4-FFF2-40B4-BE49-F238E27FC236}">
                <a16:creationId xmlns:a16="http://schemas.microsoft.com/office/drawing/2014/main" id="{84ABD187-C461-5302-89E7-45E6B967F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2F37F-206B-AD25-279F-E0CFDD9877EC}"/>
              </a:ext>
            </a:extLst>
          </p:cNvPr>
          <p:cNvSpPr>
            <a:spLocks noGrp="1"/>
          </p:cNvSpPr>
          <p:nvPr>
            <p:ph type="sldNum" sz="quarter" idx="12"/>
          </p:nvPr>
        </p:nvSpPr>
        <p:spPr/>
        <p:txBody>
          <a:bodyPr/>
          <a:lstStyle/>
          <a:p>
            <a:fld id="{E6988F61-AFC2-7C4B-BA85-40D18167F3AE}" type="slidenum">
              <a:rPr lang="en-US" smtClean="0"/>
              <a:t>‹#›</a:t>
            </a:fld>
            <a:endParaRPr lang="en-US"/>
          </a:p>
        </p:txBody>
      </p:sp>
    </p:spTree>
    <p:extLst>
      <p:ext uri="{BB962C8B-B14F-4D97-AF65-F5344CB8AC3E}">
        <p14:creationId xmlns:p14="http://schemas.microsoft.com/office/powerpoint/2010/main" val="2543039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0FF35-A23B-FF75-0F56-C34C2606941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6FC4041-FB73-543A-F9C6-B2AD94FD8E9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4C293E7-4E73-D33F-BD78-BA3A86F0CDF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6A9AD91-D1F6-F764-6992-22C4C0ED02EC}"/>
              </a:ext>
            </a:extLst>
          </p:cNvPr>
          <p:cNvSpPr>
            <a:spLocks noGrp="1"/>
          </p:cNvSpPr>
          <p:nvPr>
            <p:ph type="dt" sz="half" idx="10"/>
          </p:nvPr>
        </p:nvSpPr>
        <p:spPr/>
        <p:txBody>
          <a:bodyPr/>
          <a:lstStyle/>
          <a:p>
            <a:fld id="{227A326A-54B3-2D45-A36C-53738E450826}" type="datetimeFigureOut">
              <a:rPr lang="en-US" smtClean="0"/>
              <a:t>3/31/2025</a:t>
            </a:fld>
            <a:endParaRPr lang="en-US"/>
          </a:p>
        </p:txBody>
      </p:sp>
      <p:sp>
        <p:nvSpPr>
          <p:cNvPr id="6" name="Footer Placeholder 5">
            <a:extLst>
              <a:ext uri="{FF2B5EF4-FFF2-40B4-BE49-F238E27FC236}">
                <a16:creationId xmlns:a16="http://schemas.microsoft.com/office/drawing/2014/main" id="{AA529015-9500-CEDD-CD00-C36DF0EC69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12F492-19C6-019A-088B-72B914C81FB5}"/>
              </a:ext>
            </a:extLst>
          </p:cNvPr>
          <p:cNvSpPr>
            <a:spLocks noGrp="1"/>
          </p:cNvSpPr>
          <p:nvPr>
            <p:ph type="sldNum" sz="quarter" idx="12"/>
          </p:nvPr>
        </p:nvSpPr>
        <p:spPr/>
        <p:txBody>
          <a:bodyPr/>
          <a:lstStyle/>
          <a:p>
            <a:fld id="{E6988F61-AFC2-7C4B-BA85-40D18167F3AE}" type="slidenum">
              <a:rPr lang="en-US" smtClean="0"/>
              <a:t>‹#›</a:t>
            </a:fld>
            <a:endParaRPr lang="en-US"/>
          </a:p>
        </p:txBody>
      </p:sp>
    </p:spTree>
    <p:extLst>
      <p:ext uri="{BB962C8B-B14F-4D97-AF65-F5344CB8AC3E}">
        <p14:creationId xmlns:p14="http://schemas.microsoft.com/office/powerpoint/2010/main" val="2158252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A1F92-0095-CF87-282B-2FB9448643E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41B4971-FBE3-D27F-3A9C-F906159C7B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9FD83F9-F94C-56A5-F99A-49D4B37D57E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5E05525-0A8A-4030-4218-66CB68E0C1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3D522B4-71CD-F52F-82AB-11B4B8C96EC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F573C9D-BC0B-B6C0-2471-9B638927B164}"/>
              </a:ext>
            </a:extLst>
          </p:cNvPr>
          <p:cNvSpPr>
            <a:spLocks noGrp="1"/>
          </p:cNvSpPr>
          <p:nvPr>
            <p:ph type="dt" sz="half" idx="10"/>
          </p:nvPr>
        </p:nvSpPr>
        <p:spPr/>
        <p:txBody>
          <a:bodyPr/>
          <a:lstStyle/>
          <a:p>
            <a:fld id="{227A326A-54B3-2D45-A36C-53738E450826}" type="datetimeFigureOut">
              <a:rPr lang="en-US" smtClean="0"/>
              <a:t>3/31/2025</a:t>
            </a:fld>
            <a:endParaRPr lang="en-US"/>
          </a:p>
        </p:txBody>
      </p:sp>
      <p:sp>
        <p:nvSpPr>
          <p:cNvPr id="8" name="Footer Placeholder 7">
            <a:extLst>
              <a:ext uri="{FF2B5EF4-FFF2-40B4-BE49-F238E27FC236}">
                <a16:creationId xmlns:a16="http://schemas.microsoft.com/office/drawing/2014/main" id="{1D18EF91-2C1A-B423-D1CF-F39D57CCE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B754D1-5CD4-3EF6-6712-24267951E5F9}"/>
              </a:ext>
            </a:extLst>
          </p:cNvPr>
          <p:cNvSpPr>
            <a:spLocks noGrp="1"/>
          </p:cNvSpPr>
          <p:nvPr>
            <p:ph type="sldNum" sz="quarter" idx="12"/>
          </p:nvPr>
        </p:nvSpPr>
        <p:spPr/>
        <p:txBody>
          <a:bodyPr/>
          <a:lstStyle/>
          <a:p>
            <a:fld id="{E6988F61-AFC2-7C4B-BA85-40D18167F3AE}" type="slidenum">
              <a:rPr lang="en-US" smtClean="0"/>
              <a:t>‹#›</a:t>
            </a:fld>
            <a:endParaRPr lang="en-US"/>
          </a:p>
        </p:txBody>
      </p:sp>
    </p:spTree>
    <p:extLst>
      <p:ext uri="{BB962C8B-B14F-4D97-AF65-F5344CB8AC3E}">
        <p14:creationId xmlns:p14="http://schemas.microsoft.com/office/powerpoint/2010/main" val="944723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CE0A5-1F0D-71D2-6453-0D9370986B2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6902F5-AE8A-F445-8C2D-38C8A8F60A26}"/>
              </a:ext>
            </a:extLst>
          </p:cNvPr>
          <p:cNvSpPr>
            <a:spLocks noGrp="1"/>
          </p:cNvSpPr>
          <p:nvPr>
            <p:ph type="dt" sz="half" idx="10"/>
          </p:nvPr>
        </p:nvSpPr>
        <p:spPr/>
        <p:txBody>
          <a:bodyPr/>
          <a:lstStyle/>
          <a:p>
            <a:fld id="{227A326A-54B3-2D45-A36C-53738E450826}" type="datetimeFigureOut">
              <a:rPr lang="en-US" smtClean="0"/>
              <a:t>3/31/2025</a:t>
            </a:fld>
            <a:endParaRPr lang="en-US"/>
          </a:p>
        </p:txBody>
      </p:sp>
      <p:sp>
        <p:nvSpPr>
          <p:cNvPr id="4" name="Footer Placeholder 3">
            <a:extLst>
              <a:ext uri="{FF2B5EF4-FFF2-40B4-BE49-F238E27FC236}">
                <a16:creationId xmlns:a16="http://schemas.microsoft.com/office/drawing/2014/main" id="{1284B7DC-392A-BF40-6B7B-B1C3B2896C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A64295-BAD6-8575-FA08-BE99EB7C1BC1}"/>
              </a:ext>
            </a:extLst>
          </p:cNvPr>
          <p:cNvSpPr>
            <a:spLocks noGrp="1"/>
          </p:cNvSpPr>
          <p:nvPr>
            <p:ph type="sldNum" sz="quarter" idx="12"/>
          </p:nvPr>
        </p:nvSpPr>
        <p:spPr/>
        <p:txBody>
          <a:bodyPr/>
          <a:lstStyle/>
          <a:p>
            <a:fld id="{E6988F61-AFC2-7C4B-BA85-40D18167F3AE}" type="slidenum">
              <a:rPr lang="en-US" smtClean="0"/>
              <a:t>‹#›</a:t>
            </a:fld>
            <a:endParaRPr lang="en-US"/>
          </a:p>
        </p:txBody>
      </p:sp>
    </p:spTree>
    <p:extLst>
      <p:ext uri="{BB962C8B-B14F-4D97-AF65-F5344CB8AC3E}">
        <p14:creationId xmlns:p14="http://schemas.microsoft.com/office/powerpoint/2010/main" val="3020148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E8A6F5-0D84-80B1-EB2E-F79EDDB86E65}"/>
              </a:ext>
            </a:extLst>
          </p:cNvPr>
          <p:cNvSpPr>
            <a:spLocks noGrp="1"/>
          </p:cNvSpPr>
          <p:nvPr>
            <p:ph type="dt" sz="half" idx="10"/>
          </p:nvPr>
        </p:nvSpPr>
        <p:spPr/>
        <p:txBody>
          <a:bodyPr/>
          <a:lstStyle/>
          <a:p>
            <a:fld id="{227A326A-54B3-2D45-A36C-53738E450826}" type="datetimeFigureOut">
              <a:rPr lang="en-US" smtClean="0"/>
              <a:t>3/31/2025</a:t>
            </a:fld>
            <a:endParaRPr lang="en-US"/>
          </a:p>
        </p:txBody>
      </p:sp>
      <p:sp>
        <p:nvSpPr>
          <p:cNvPr id="3" name="Footer Placeholder 2">
            <a:extLst>
              <a:ext uri="{FF2B5EF4-FFF2-40B4-BE49-F238E27FC236}">
                <a16:creationId xmlns:a16="http://schemas.microsoft.com/office/drawing/2014/main" id="{7F05E523-5692-CB33-A7EB-438CFE1B71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7BA2E5-0051-D4C7-A1CE-C40859B1EF17}"/>
              </a:ext>
            </a:extLst>
          </p:cNvPr>
          <p:cNvSpPr>
            <a:spLocks noGrp="1"/>
          </p:cNvSpPr>
          <p:nvPr>
            <p:ph type="sldNum" sz="quarter" idx="12"/>
          </p:nvPr>
        </p:nvSpPr>
        <p:spPr/>
        <p:txBody>
          <a:bodyPr/>
          <a:lstStyle/>
          <a:p>
            <a:fld id="{E6988F61-AFC2-7C4B-BA85-40D18167F3AE}" type="slidenum">
              <a:rPr lang="en-US" smtClean="0"/>
              <a:t>‹#›</a:t>
            </a:fld>
            <a:endParaRPr lang="en-US"/>
          </a:p>
        </p:txBody>
      </p:sp>
    </p:spTree>
    <p:extLst>
      <p:ext uri="{BB962C8B-B14F-4D97-AF65-F5344CB8AC3E}">
        <p14:creationId xmlns:p14="http://schemas.microsoft.com/office/powerpoint/2010/main" val="2690782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C30C9-FE78-05AE-0E09-B1B23FF688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717861A-B34E-21E7-1E03-1DD4F5E3AD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A1752E9-D140-722F-C514-7426C3C178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DBA601A-B607-846D-9F88-F4DDA1902E1B}"/>
              </a:ext>
            </a:extLst>
          </p:cNvPr>
          <p:cNvSpPr>
            <a:spLocks noGrp="1"/>
          </p:cNvSpPr>
          <p:nvPr>
            <p:ph type="dt" sz="half" idx="10"/>
          </p:nvPr>
        </p:nvSpPr>
        <p:spPr/>
        <p:txBody>
          <a:bodyPr/>
          <a:lstStyle/>
          <a:p>
            <a:fld id="{227A326A-54B3-2D45-A36C-53738E450826}" type="datetimeFigureOut">
              <a:rPr lang="en-US" smtClean="0"/>
              <a:t>3/31/2025</a:t>
            </a:fld>
            <a:endParaRPr lang="en-US"/>
          </a:p>
        </p:txBody>
      </p:sp>
      <p:sp>
        <p:nvSpPr>
          <p:cNvPr id="6" name="Footer Placeholder 5">
            <a:extLst>
              <a:ext uri="{FF2B5EF4-FFF2-40B4-BE49-F238E27FC236}">
                <a16:creationId xmlns:a16="http://schemas.microsoft.com/office/drawing/2014/main" id="{E15890BC-5499-5ED8-D83F-D89E7CDB56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EB98B6-5A3C-21BC-0FDF-2E1BAB88E805}"/>
              </a:ext>
            </a:extLst>
          </p:cNvPr>
          <p:cNvSpPr>
            <a:spLocks noGrp="1"/>
          </p:cNvSpPr>
          <p:nvPr>
            <p:ph type="sldNum" sz="quarter" idx="12"/>
          </p:nvPr>
        </p:nvSpPr>
        <p:spPr/>
        <p:txBody>
          <a:bodyPr/>
          <a:lstStyle/>
          <a:p>
            <a:fld id="{E6988F61-AFC2-7C4B-BA85-40D18167F3AE}" type="slidenum">
              <a:rPr lang="en-US" smtClean="0"/>
              <a:t>‹#›</a:t>
            </a:fld>
            <a:endParaRPr lang="en-US"/>
          </a:p>
        </p:txBody>
      </p:sp>
    </p:spTree>
    <p:extLst>
      <p:ext uri="{BB962C8B-B14F-4D97-AF65-F5344CB8AC3E}">
        <p14:creationId xmlns:p14="http://schemas.microsoft.com/office/powerpoint/2010/main" val="28176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528E2-A870-D471-15A7-846B6FB158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C74B665-E8CE-D52E-3D78-6FD697D040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20A6ED-2E46-832F-ADFF-1AFAACD58C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DAB59D8-348E-747D-C2ED-483132E912EF}"/>
              </a:ext>
            </a:extLst>
          </p:cNvPr>
          <p:cNvSpPr>
            <a:spLocks noGrp="1"/>
          </p:cNvSpPr>
          <p:nvPr>
            <p:ph type="dt" sz="half" idx="10"/>
          </p:nvPr>
        </p:nvSpPr>
        <p:spPr/>
        <p:txBody>
          <a:bodyPr/>
          <a:lstStyle/>
          <a:p>
            <a:fld id="{227A326A-54B3-2D45-A36C-53738E450826}" type="datetimeFigureOut">
              <a:rPr lang="en-US" smtClean="0"/>
              <a:t>3/31/2025</a:t>
            </a:fld>
            <a:endParaRPr lang="en-US"/>
          </a:p>
        </p:txBody>
      </p:sp>
      <p:sp>
        <p:nvSpPr>
          <p:cNvPr id="6" name="Footer Placeholder 5">
            <a:extLst>
              <a:ext uri="{FF2B5EF4-FFF2-40B4-BE49-F238E27FC236}">
                <a16:creationId xmlns:a16="http://schemas.microsoft.com/office/drawing/2014/main" id="{CF32F39A-6D26-C523-AE34-F88A2194E9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2F65A2-8A7B-1301-2593-683A3884DDD9}"/>
              </a:ext>
            </a:extLst>
          </p:cNvPr>
          <p:cNvSpPr>
            <a:spLocks noGrp="1"/>
          </p:cNvSpPr>
          <p:nvPr>
            <p:ph type="sldNum" sz="quarter" idx="12"/>
          </p:nvPr>
        </p:nvSpPr>
        <p:spPr/>
        <p:txBody>
          <a:bodyPr/>
          <a:lstStyle/>
          <a:p>
            <a:fld id="{E6988F61-AFC2-7C4B-BA85-40D18167F3AE}" type="slidenum">
              <a:rPr lang="en-US" smtClean="0"/>
              <a:t>‹#›</a:t>
            </a:fld>
            <a:endParaRPr lang="en-US"/>
          </a:p>
        </p:txBody>
      </p:sp>
    </p:spTree>
    <p:extLst>
      <p:ext uri="{BB962C8B-B14F-4D97-AF65-F5344CB8AC3E}">
        <p14:creationId xmlns:p14="http://schemas.microsoft.com/office/powerpoint/2010/main" val="612757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507455-0077-1BDF-1123-CC6CC9713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4914B36-F1C2-8C8C-F8AA-1BD9C29DD8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40E0F-2750-0290-1A13-271BA5B2DF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A326A-54B3-2D45-A36C-53738E450826}" type="datetimeFigureOut">
              <a:rPr lang="en-US" smtClean="0"/>
              <a:t>3/31/2025</a:t>
            </a:fld>
            <a:endParaRPr lang="en-US"/>
          </a:p>
        </p:txBody>
      </p:sp>
      <p:sp>
        <p:nvSpPr>
          <p:cNvPr id="5" name="Footer Placeholder 4">
            <a:extLst>
              <a:ext uri="{FF2B5EF4-FFF2-40B4-BE49-F238E27FC236}">
                <a16:creationId xmlns:a16="http://schemas.microsoft.com/office/drawing/2014/main" id="{4710025A-1DEB-E743-6AF6-AA8D824C65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EB9DCA-F9B0-C50D-D7F8-9BCD97F178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988F61-AFC2-7C4B-BA85-40D18167F3AE}" type="slidenum">
              <a:rPr lang="en-US" smtClean="0"/>
              <a:t>‹#›</a:t>
            </a:fld>
            <a:endParaRPr lang="en-US"/>
          </a:p>
        </p:txBody>
      </p:sp>
    </p:spTree>
    <p:extLst>
      <p:ext uri="{BB962C8B-B14F-4D97-AF65-F5344CB8AC3E}">
        <p14:creationId xmlns:p14="http://schemas.microsoft.com/office/powerpoint/2010/main" val="182471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image" Target="../media/image22.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35.png"/><Relationship Id="rId50" Type="http://schemas.openxmlformats.org/officeDocument/2006/relationships/customXml" Target="../ink/ink24.xml"/><Relationship Id="rId55" Type="http://schemas.openxmlformats.org/officeDocument/2006/relationships/image" Target="../media/image39.png"/><Relationship Id="rId63" Type="http://schemas.openxmlformats.org/officeDocument/2006/relationships/image" Target="../media/image43.png"/><Relationship Id="rId7" Type="http://schemas.openxmlformats.org/officeDocument/2006/relationships/image" Target="../media/image150.png"/><Relationship Id="rId2" Type="http://schemas.openxmlformats.org/officeDocument/2006/relationships/notesSlide" Target="../notesSlides/notesSlide12.xml"/><Relationship Id="rId16" Type="http://schemas.openxmlformats.org/officeDocument/2006/relationships/customXml" Target="../ink/ink7.xml"/><Relationship Id="rId29" Type="http://schemas.openxmlformats.org/officeDocument/2006/relationships/image" Target="../media/image26.png"/><Relationship Id="rId11" Type="http://schemas.openxmlformats.org/officeDocument/2006/relationships/image" Target="../media/image17.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30.png"/><Relationship Id="rId40" Type="http://schemas.openxmlformats.org/officeDocument/2006/relationships/customXml" Target="../ink/ink19.xml"/><Relationship Id="rId45" Type="http://schemas.openxmlformats.org/officeDocument/2006/relationships/image" Target="../media/image34.png"/><Relationship Id="rId53" Type="http://schemas.openxmlformats.org/officeDocument/2006/relationships/image" Target="../media/image38.png"/><Relationship Id="rId58" Type="http://schemas.openxmlformats.org/officeDocument/2006/relationships/customXml" Target="../ink/ink28.xml"/><Relationship Id="rId5" Type="http://schemas.openxmlformats.org/officeDocument/2006/relationships/image" Target="../media/image140.png"/><Relationship Id="rId61" Type="http://schemas.openxmlformats.org/officeDocument/2006/relationships/image" Target="../media/image42.png"/><Relationship Id="rId19" Type="http://schemas.openxmlformats.org/officeDocument/2006/relationships/image" Target="../media/image21.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5.png"/><Relationship Id="rId30" Type="http://schemas.openxmlformats.org/officeDocument/2006/relationships/customXml" Target="../ink/ink14.xml"/><Relationship Id="rId35" Type="http://schemas.openxmlformats.org/officeDocument/2006/relationships/image" Target="../media/image29.png"/><Relationship Id="rId43" Type="http://schemas.openxmlformats.org/officeDocument/2006/relationships/image" Target="../media/image33.png"/><Relationship Id="rId48" Type="http://schemas.openxmlformats.org/officeDocument/2006/relationships/customXml" Target="../ink/ink23.xml"/><Relationship Id="rId56" Type="http://schemas.openxmlformats.org/officeDocument/2006/relationships/customXml" Target="../ink/ink27.xml"/><Relationship Id="rId64" Type="http://schemas.openxmlformats.org/officeDocument/2006/relationships/customXml" Target="../ink/ink31.xml"/><Relationship Id="rId8" Type="http://schemas.openxmlformats.org/officeDocument/2006/relationships/customXml" Target="../ink/ink3.xml"/><Relationship Id="rId51" Type="http://schemas.openxmlformats.org/officeDocument/2006/relationships/image" Target="../media/image37.png"/><Relationship Id="rId3" Type="http://schemas.openxmlformats.org/officeDocument/2006/relationships/image" Target="../media/image16.png"/><Relationship Id="rId12" Type="http://schemas.openxmlformats.org/officeDocument/2006/relationships/customXml" Target="../ink/ink5.xml"/><Relationship Id="rId17" Type="http://schemas.openxmlformats.org/officeDocument/2006/relationships/image" Target="../media/image20.png"/><Relationship Id="rId25" Type="http://schemas.openxmlformats.org/officeDocument/2006/relationships/image" Target="../media/image24.png"/><Relationship Id="rId33" Type="http://schemas.openxmlformats.org/officeDocument/2006/relationships/image" Target="../media/image28.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41.png"/><Relationship Id="rId20" Type="http://schemas.openxmlformats.org/officeDocument/2006/relationships/customXml" Target="../ink/ink9.xml"/><Relationship Id="rId41" Type="http://schemas.openxmlformats.org/officeDocument/2006/relationships/image" Target="../media/image32.png"/><Relationship Id="rId54" Type="http://schemas.openxmlformats.org/officeDocument/2006/relationships/customXml" Target="../ink/ink26.xml"/><Relationship Id="rId62" Type="http://schemas.openxmlformats.org/officeDocument/2006/relationships/customXml" Target="../ink/ink30.xml"/><Relationship Id="rId1" Type="http://schemas.openxmlformats.org/officeDocument/2006/relationships/slideLayout" Target="../slideLayouts/slideLayout2.xml"/><Relationship Id="rId6" Type="http://schemas.openxmlformats.org/officeDocument/2006/relationships/customXml" Target="../ink/ink2.xml"/><Relationship Id="rId15" Type="http://schemas.openxmlformats.org/officeDocument/2006/relationships/image" Target="../media/image19.png"/><Relationship Id="rId23" Type="http://schemas.openxmlformats.org/officeDocument/2006/relationships/image" Target="../media/image23.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36.png"/><Relationship Id="rId57" Type="http://schemas.openxmlformats.org/officeDocument/2006/relationships/image" Target="../media/image40.png"/><Relationship Id="rId10" Type="http://schemas.openxmlformats.org/officeDocument/2006/relationships/customXml" Target="../ink/ink4.xml"/><Relationship Id="rId31" Type="http://schemas.openxmlformats.org/officeDocument/2006/relationships/image" Target="../media/image27.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44.png"/><Relationship Id="rId4" Type="http://schemas.openxmlformats.org/officeDocument/2006/relationships/customXml" Target="../ink/ink1.xml"/><Relationship Id="rId9" Type="http://schemas.openxmlformats.org/officeDocument/2006/relationships/image" Target="../media/image160.png"/><Relationship Id="rId13" Type="http://schemas.openxmlformats.org/officeDocument/2006/relationships/image" Target="../media/image18.png"/><Relationship Id="rId18" Type="http://schemas.openxmlformats.org/officeDocument/2006/relationships/customXml" Target="../ink/ink8.xml"/><Relationship Id="rId39"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customXml" Target="../ink/ink34.xml"/><Relationship Id="rId13" Type="http://schemas.openxmlformats.org/officeDocument/2006/relationships/image" Target="../media/image49.png"/><Relationship Id="rId3" Type="http://schemas.openxmlformats.org/officeDocument/2006/relationships/image" Target="../media/image16.png"/><Relationship Id="rId7" Type="http://schemas.openxmlformats.org/officeDocument/2006/relationships/image" Target="../media/image46.png"/><Relationship Id="rId12" Type="http://schemas.openxmlformats.org/officeDocument/2006/relationships/customXml" Target="../ink/ink36.xml"/><Relationship Id="rId17" Type="http://schemas.openxmlformats.org/officeDocument/2006/relationships/image" Target="../media/image51.png"/><Relationship Id="rId2" Type="http://schemas.openxmlformats.org/officeDocument/2006/relationships/notesSlide" Target="../notesSlides/notesSlide13.xml"/><Relationship Id="rId16" Type="http://schemas.openxmlformats.org/officeDocument/2006/relationships/customXml" Target="../ink/ink38.xml"/><Relationship Id="rId1" Type="http://schemas.openxmlformats.org/officeDocument/2006/relationships/slideLayout" Target="../slideLayouts/slideLayout2.xml"/><Relationship Id="rId6" Type="http://schemas.openxmlformats.org/officeDocument/2006/relationships/customXml" Target="../ink/ink33.xml"/><Relationship Id="rId11" Type="http://schemas.openxmlformats.org/officeDocument/2006/relationships/image" Target="../media/image48.png"/><Relationship Id="rId5" Type="http://schemas.openxmlformats.org/officeDocument/2006/relationships/image" Target="../media/image45.png"/><Relationship Id="rId15" Type="http://schemas.openxmlformats.org/officeDocument/2006/relationships/image" Target="../media/image50.png"/><Relationship Id="rId10" Type="http://schemas.openxmlformats.org/officeDocument/2006/relationships/customXml" Target="../ink/ink35.xml"/><Relationship Id="rId4" Type="http://schemas.openxmlformats.org/officeDocument/2006/relationships/customXml" Target="../ink/ink32.xml"/><Relationship Id="rId9" Type="http://schemas.openxmlformats.org/officeDocument/2006/relationships/image" Target="../media/image47.png"/><Relationship Id="rId14" Type="http://schemas.openxmlformats.org/officeDocument/2006/relationships/customXml" Target="../ink/ink3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5396" y="5920312"/>
            <a:ext cx="5101209" cy="536125"/>
          </a:xfrm>
        </p:spPr>
        <p:txBody>
          <a:bodyPr>
            <a:normAutofit/>
          </a:bodyPr>
          <a:lstStyle/>
          <a:p>
            <a:r>
              <a:rPr lang="en-GB" sz="1600" b="1" dirty="0">
                <a:latin typeface="Calibri" pitchFamily="34" charset="0"/>
                <a:cs typeface="Calibri" pitchFamily="34" charset="0"/>
              </a:rPr>
              <a:t>Tutor Training Programme – </a:t>
            </a:r>
            <a:r>
              <a:rPr lang="en-GB" sz="1600" b="1">
                <a:latin typeface="Calibri" pitchFamily="34" charset="0"/>
                <a:cs typeface="Calibri" pitchFamily="34" charset="0"/>
              </a:rPr>
              <a:t>Conversion Course</a:t>
            </a:r>
            <a:endParaRPr lang="en-GB" sz="1600" b="1" dirty="0">
              <a:latin typeface="Calibri" pitchFamily="34" charset="0"/>
              <a:cs typeface="Calibri" pitchFamily="34" charset="0"/>
            </a:endParaRPr>
          </a:p>
        </p:txBody>
      </p:sp>
      <p:pic>
        <p:nvPicPr>
          <p:cNvPr id="4" name="Picture 3" descr="logoexam.png"/>
          <p:cNvPicPr>
            <a:picLocks noChangeAspect="1"/>
          </p:cNvPicPr>
          <p:nvPr/>
        </p:nvPicPr>
        <p:blipFill>
          <a:blip r:embed="rId2" cstate="print"/>
          <a:stretch>
            <a:fillRect/>
          </a:stretch>
        </p:blipFill>
        <p:spPr>
          <a:xfrm>
            <a:off x="2724149" y="168812"/>
            <a:ext cx="1036132" cy="673911"/>
          </a:xfrm>
          <a:prstGeom prst="rect">
            <a:avLst/>
          </a:prstGeom>
        </p:spPr>
      </p:pic>
      <p:sp>
        <p:nvSpPr>
          <p:cNvPr id="6" name="TextBox 5"/>
          <p:cNvSpPr txBox="1"/>
          <p:nvPr/>
        </p:nvSpPr>
        <p:spPr>
          <a:xfrm>
            <a:off x="4953000" y="5042205"/>
            <a:ext cx="2223686" cy="646331"/>
          </a:xfrm>
          <a:prstGeom prst="rect">
            <a:avLst/>
          </a:prstGeom>
          <a:noFill/>
        </p:spPr>
        <p:txBody>
          <a:bodyPr wrap="none" rtlCol="0">
            <a:spAutoFit/>
          </a:bodyPr>
          <a:lstStyle/>
          <a:p>
            <a:pPr>
              <a:spcAft>
                <a:spcPts val="600"/>
              </a:spcAft>
            </a:pPr>
            <a:r>
              <a:rPr lang="en-GB" sz="3600" dirty="0">
                <a:latin typeface="+mj-lt"/>
              </a:rPr>
              <a:t>2025/2026</a:t>
            </a:r>
          </a:p>
        </p:txBody>
      </p:sp>
      <p:pic>
        <p:nvPicPr>
          <p:cNvPr id="10" name="Picture 9" descr="A picture containing icon&#10;&#10;Description automatically generated">
            <a:extLst>
              <a:ext uri="{FF2B5EF4-FFF2-40B4-BE49-F238E27FC236}">
                <a16:creationId xmlns:a16="http://schemas.microsoft.com/office/drawing/2014/main" id="{917C6F1A-C599-6C05-1B77-E7B393D55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384" y="1683985"/>
            <a:ext cx="7772400" cy="2161555"/>
          </a:xfrm>
          <a:prstGeom prst="rect">
            <a:avLst/>
          </a:prstGeom>
        </p:spPr>
      </p:pic>
      <p:sp>
        <p:nvSpPr>
          <p:cNvPr id="13" name="Title 12">
            <a:extLst>
              <a:ext uri="{FF2B5EF4-FFF2-40B4-BE49-F238E27FC236}">
                <a16:creationId xmlns:a16="http://schemas.microsoft.com/office/drawing/2014/main" id="{A18DE2EB-8754-6789-DF22-907411E0E351}"/>
              </a:ext>
            </a:extLst>
          </p:cNvPr>
          <p:cNvSpPr>
            <a:spLocks noGrp="1"/>
          </p:cNvSpPr>
          <p:nvPr>
            <p:ph type="ctrTitle"/>
          </p:nvPr>
        </p:nvSpPr>
        <p:spPr>
          <a:xfrm>
            <a:off x="14782800" y="1447800"/>
            <a:ext cx="6939520" cy="1645920"/>
          </a:xfrm>
        </p:spPr>
        <p:txBody>
          <a:bodyPr/>
          <a:lstStyle/>
          <a:p>
            <a:endParaRPr lang="en-US" dirty="0"/>
          </a:p>
        </p:txBody>
      </p:sp>
      <p:pic>
        <p:nvPicPr>
          <p:cNvPr id="2" name="Picture 1">
            <a:extLst>
              <a:ext uri="{FF2B5EF4-FFF2-40B4-BE49-F238E27FC236}">
                <a16:creationId xmlns:a16="http://schemas.microsoft.com/office/drawing/2014/main" id="{B66F8B85-F25F-D387-BDDF-E7737580D0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09401" y="26778"/>
            <a:ext cx="3444640" cy="9579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524000" y="2362201"/>
            <a:ext cx="8229600" cy="3717925"/>
          </a:xfrm>
        </p:spPr>
        <p:txBody>
          <a:bodyPr>
            <a:normAutofit/>
          </a:bodyPr>
          <a:lstStyle/>
          <a:p>
            <a:pPr>
              <a:buNone/>
            </a:pPr>
            <a:r>
              <a:rPr lang="en-GB" dirty="0"/>
              <a:t>			</a:t>
            </a:r>
          </a:p>
        </p:txBody>
      </p:sp>
      <p:sp>
        <p:nvSpPr>
          <p:cNvPr id="6" name="Title 5"/>
          <p:cNvSpPr>
            <a:spLocks noGrp="1"/>
          </p:cNvSpPr>
          <p:nvPr>
            <p:ph type="title" idx="4294967295"/>
          </p:nvPr>
        </p:nvSpPr>
        <p:spPr>
          <a:xfrm>
            <a:off x="3988235" y="1395290"/>
            <a:ext cx="3301130" cy="838200"/>
          </a:xfrm>
        </p:spPr>
        <p:txBody>
          <a:bodyPr>
            <a:normAutofit/>
          </a:bodyPr>
          <a:lstStyle/>
          <a:p>
            <a:r>
              <a:rPr lang="en-GB" dirty="0"/>
              <a:t>First Contact!</a:t>
            </a:r>
          </a:p>
        </p:txBody>
      </p:sp>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
        <p:nvSpPr>
          <p:cNvPr id="8" name="TextBox 7"/>
          <p:cNvSpPr txBox="1"/>
          <p:nvPr/>
        </p:nvSpPr>
        <p:spPr>
          <a:xfrm>
            <a:off x="2895600" y="2743200"/>
            <a:ext cx="6705600" cy="369332"/>
          </a:xfrm>
          <a:prstGeom prst="rect">
            <a:avLst/>
          </a:prstGeom>
          <a:noFill/>
        </p:spPr>
        <p:txBody>
          <a:bodyPr wrap="square" rtlCol="0">
            <a:spAutoFit/>
          </a:bodyPr>
          <a:lstStyle/>
          <a:p>
            <a:endParaRPr lang="en-GB" dirty="0"/>
          </a:p>
        </p:txBody>
      </p:sp>
      <p:sp>
        <p:nvSpPr>
          <p:cNvPr id="11" name="TextBox 10"/>
          <p:cNvSpPr txBox="1"/>
          <p:nvPr/>
        </p:nvSpPr>
        <p:spPr>
          <a:xfrm>
            <a:off x="1828801" y="2233490"/>
            <a:ext cx="8389819" cy="4832092"/>
          </a:xfrm>
          <a:prstGeom prst="rect">
            <a:avLst/>
          </a:prstGeom>
          <a:noFill/>
        </p:spPr>
        <p:txBody>
          <a:bodyPr wrap="square" rtlCol="0">
            <a:spAutoFit/>
          </a:bodyPr>
          <a:lstStyle/>
          <a:p>
            <a:pPr algn="ctr"/>
            <a:r>
              <a:rPr lang="en-US" sz="3200" dirty="0"/>
              <a:t>Safety First – Tutor Safeguarding</a:t>
            </a:r>
          </a:p>
          <a:p>
            <a:endParaRPr lang="en-US" dirty="0"/>
          </a:p>
          <a:p>
            <a:r>
              <a:rPr lang="en-US" sz="2000" dirty="0"/>
              <a:t>Your personal safety is paramount.</a:t>
            </a:r>
          </a:p>
          <a:p>
            <a:r>
              <a:rPr lang="en-US" sz="2000" dirty="0"/>
              <a:t>As a tutor you are potentially meeting strangers  who could be anyone.</a:t>
            </a:r>
          </a:p>
          <a:p>
            <a:r>
              <a:rPr lang="en-US" sz="2000" dirty="0"/>
              <a:t>E-YARD  registration protocol records details of associate members and with the financial transaction there is a confirmation of identity.</a:t>
            </a:r>
          </a:p>
          <a:p>
            <a:r>
              <a:rPr lang="en-US" sz="2000" dirty="0"/>
              <a:t>We do however offer taster ride and drive assessments to encourage new membership.</a:t>
            </a:r>
          </a:p>
          <a:p>
            <a:r>
              <a:rPr lang="en-US" sz="2000" dirty="0"/>
              <a:t>Please consider a brief entry on Facebook, Messenger or private message/text  to a nominated person with details of time of session, meet and end point – a photo when you meet up (which can be used for the blog later – don’t make it an obvious issue) is a consideration</a:t>
            </a:r>
          </a:p>
          <a:p>
            <a:r>
              <a:rPr lang="en-US" sz="2000" dirty="0"/>
              <a:t>Initial assessments should take place on main roads and debrief should be at public places such as cafes – not roadside lay-bys for example</a:t>
            </a:r>
          </a:p>
          <a:p>
            <a:endParaRPr lang="en-GB" dirty="0"/>
          </a:p>
        </p:txBody>
      </p:sp>
    </p:spTree>
    <p:extLst>
      <p:ext uri="{BB962C8B-B14F-4D97-AF65-F5344CB8AC3E}">
        <p14:creationId xmlns:p14="http://schemas.microsoft.com/office/powerpoint/2010/main" val="9426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524000" y="2362201"/>
            <a:ext cx="8229600" cy="3717925"/>
          </a:xfrm>
        </p:spPr>
        <p:txBody>
          <a:bodyPr>
            <a:normAutofit/>
          </a:bodyPr>
          <a:lstStyle/>
          <a:p>
            <a:pPr>
              <a:buNone/>
            </a:pPr>
            <a:r>
              <a:rPr lang="en-GB" dirty="0"/>
              <a:t>			</a:t>
            </a:r>
          </a:p>
        </p:txBody>
      </p:sp>
      <p:sp>
        <p:nvSpPr>
          <p:cNvPr id="6" name="Title 5"/>
          <p:cNvSpPr>
            <a:spLocks noGrp="1"/>
          </p:cNvSpPr>
          <p:nvPr>
            <p:ph type="title" idx="4294967295"/>
          </p:nvPr>
        </p:nvSpPr>
        <p:spPr>
          <a:xfrm>
            <a:off x="3162300" y="1172096"/>
            <a:ext cx="5867400" cy="1097488"/>
          </a:xfrm>
        </p:spPr>
        <p:txBody>
          <a:bodyPr>
            <a:normAutofit/>
          </a:bodyPr>
          <a:lstStyle/>
          <a:p>
            <a:br>
              <a:rPr lang="en-GB" dirty="0"/>
            </a:br>
            <a:r>
              <a:rPr lang="en-GB" sz="2200" dirty="0"/>
              <a:t>UNDERSTAND YOUR ASSOCIATES NEEDS</a:t>
            </a:r>
          </a:p>
        </p:txBody>
      </p:sp>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
        <p:nvSpPr>
          <p:cNvPr id="8" name="TextBox 7"/>
          <p:cNvSpPr txBox="1"/>
          <p:nvPr/>
        </p:nvSpPr>
        <p:spPr>
          <a:xfrm>
            <a:off x="2895600" y="2743200"/>
            <a:ext cx="6705600" cy="369332"/>
          </a:xfrm>
          <a:prstGeom prst="rect">
            <a:avLst/>
          </a:prstGeom>
          <a:noFill/>
        </p:spPr>
        <p:txBody>
          <a:bodyPr wrap="square" rtlCol="0">
            <a:spAutoFit/>
          </a:bodyPr>
          <a:lstStyle/>
          <a:p>
            <a:endParaRPr lang="en-GB" dirty="0"/>
          </a:p>
        </p:txBody>
      </p:sp>
      <p:sp>
        <p:nvSpPr>
          <p:cNvPr id="11" name="TextBox 10"/>
          <p:cNvSpPr txBox="1"/>
          <p:nvPr/>
        </p:nvSpPr>
        <p:spPr>
          <a:xfrm>
            <a:off x="1524000" y="2269584"/>
            <a:ext cx="9144000" cy="4093428"/>
          </a:xfrm>
          <a:prstGeom prst="rect">
            <a:avLst/>
          </a:prstGeom>
          <a:noFill/>
        </p:spPr>
        <p:txBody>
          <a:bodyPr wrap="square" rtlCol="0">
            <a:spAutoFit/>
          </a:bodyPr>
          <a:lstStyle/>
          <a:p>
            <a:r>
              <a:rPr lang="en-GB" sz="2000" dirty="0"/>
              <a:t>Neurodiversity - This can include conditions such as Dyslexia, Dyspraxia, Dyscalculia,  Autism &amp; Asperger’s,  Tourette’s,  ADHD and other conditions.  We must recognise that those embarking on advanced driving or riding  have already achieved their licence.  It is important that we understand not only learning styles, but also neurodiversity,  to ensure that training meets the needs of all drivers and riders.  We should be focusing on developing understanding not just learning.  </a:t>
            </a:r>
          </a:p>
          <a:p>
            <a:r>
              <a:rPr lang="en-GB" sz="2000" dirty="0"/>
              <a:t>Most people think in lists, or take a step-by-step approach, use prompts well,  make notes,  learn and recite words and phrases with ease </a:t>
            </a:r>
          </a:p>
          <a:p>
            <a:r>
              <a:rPr lang="en-GB" sz="2000" dirty="0"/>
              <a:t>Most people don’t think holistically or think spatially unlike those with neurodiversity conditions.</a:t>
            </a:r>
          </a:p>
          <a:p>
            <a:r>
              <a:rPr lang="en-GB" sz="2000" dirty="0"/>
              <a:t>As tutors we need to talk to our associates and gain an understanding of what works for them,  focus on the appropriate learning style, and build understanding rather than knowledge</a:t>
            </a:r>
          </a:p>
        </p:txBody>
      </p:sp>
    </p:spTree>
    <p:extLst>
      <p:ext uri="{BB962C8B-B14F-4D97-AF65-F5344CB8AC3E}">
        <p14:creationId xmlns:p14="http://schemas.microsoft.com/office/powerpoint/2010/main" val="200637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041850-CD9A-E628-D03B-ECE2FD6FB763}"/>
              </a:ext>
            </a:extLst>
          </p:cNvPr>
          <p:cNvSpPr>
            <a:spLocks noGrp="1"/>
          </p:cNvSpPr>
          <p:nvPr>
            <p:ph type="title"/>
          </p:nvPr>
        </p:nvSpPr>
        <p:spPr>
          <a:xfrm>
            <a:off x="838200" y="1038455"/>
            <a:ext cx="10515600" cy="1325563"/>
          </a:xfrm>
        </p:spPr>
        <p:txBody>
          <a:bodyPr/>
          <a:lstStyle/>
          <a:p>
            <a:endParaRPr lang="en-US" dirty="0"/>
          </a:p>
        </p:txBody>
      </p:sp>
      <p:pic>
        <p:nvPicPr>
          <p:cNvPr id="3" name="Content Placeholder 2" descr="A white background with black text&#10;&#10;Description automatically generated">
            <a:extLst>
              <a:ext uri="{FF2B5EF4-FFF2-40B4-BE49-F238E27FC236}">
                <a16:creationId xmlns:a16="http://schemas.microsoft.com/office/drawing/2014/main" id="{ACA68B7D-8ED0-23A7-4854-FA8AB985CB35}"/>
              </a:ext>
            </a:extLst>
          </p:cNvPr>
          <p:cNvPicPr>
            <a:picLocks noGrp="1" noChangeAspect="1"/>
          </p:cNvPicPr>
          <p:nvPr>
            <p:ph idx="1"/>
          </p:nvPr>
        </p:nvPicPr>
        <p:blipFill>
          <a:blip r:embed="rId2"/>
          <a:stretch>
            <a:fillRect/>
          </a:stretch>
        </p:blipFill>
        <p:spPr>
          <a:xfrm>
            <a:off x="576610" y="1046180"/>
            <a:ext cx="11038779" cy="5359694"/>
          </a:xfrm>
        </p:spPr>
      </p:pic>
      <p:pic>
        <p:nvPicPr>
          <p:cNvPr id="6" name="Picture 5" descr="logoexam.png">
            <a:extLst>
              <a:ext uri="{FF2B5EF4-FFF2-40B4-BE49-F238E27FC236}">
                <a16:creationId xmlns:a16="http://schemas.microsoft.com/office/drawing/2014/main" id="{5B3F9C9E-B7F0-937D-37A2-FBACFCCB26FD}"/>
              </a:ext>
            </a:extLst>
          </p:cNvPr>
          <p:cNvPicPr>
            <a:picLocks noChangeAspect="1"/>
          </p:cNvPicPr>
          <p:nvPr/>
        </p:nvPicPr>
        <p:blipFill>
          <a:blip r:embed="rId3" cstate="print"/>
          <a:stretch>
            <a:fillRect/>
          </a:stretch>
        </p:blipFill>
        <p:spPr>
          <a:xfrm>
            <a:off x="2724149" y="168812"/>
            <a:ext cx="1036132" cy="673911"/>
          </a:xfrm>
          <a:prstGeom prst="rect">
            <a:avLst/>
          </a:prstGeom>
        </p:spPr>
      </p:pic>
      <p:pic>
        <p:nvPicPr>
          <p:cNvPr id="8" name="Picture 7">
            <a:extLst>
              <a:ext uri="{FF2B5EF4-FFF2-40B4-BE49-F238E27FC236}">
                <a16:creationId xmlns:a16="http://schemas.microsoft.com/office/drawing/2014/main" id="{5C0DAE8E-ACB4-1775-EA29-4B272538F2F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74292" y="26778"/>
            <a:ext cx="3444640" cy="957977"/>
          </a:xfrm>
          <a:prstGeom prst="rect">
            <a:avLst/>
          </a:prstGeom>
        </p:spPr>
      </p:pic>
    </p:spTree>
    <p:extLst>
      <p:ext uri="{BB962C8B-B14F-4D97-AF65-F5344CB8AC3E}">
        <p14:creationId xmlns:p14="http://schemas.microsoft.com/office/powerpoint/2010/main" val="2764537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041850-CD9A-E628-D03B-ECE2FD6FB763}"/>
              </a:ext>
            </a:extLst>
          </p:cNvPr>
          <p:cNvSpPr>
            <a:spLocks noGrp="1"/>
          </p:cNvSpPr>
          <p:nvPr>
            <p:ph type="title"/>
          </p:nvPr>
        </p:nvSpPr>
        <p:spPr>
          <a:xfrm>
            <a:off x="838200" y="1038455"/>
            <a:ext cx="10515600" cy="1325563"/>
          </a:xfrm>
        </p:spPr>
        <p:txBody>
          <a:bodyPr/>
          <a:lstStyle/>
          <a:p>
            <a:endParaRPr lang="en-US" dirty="0"/>
          </a:p>
        </p:txBody>
      </p:sp>
      <p:pic>
        <p:nvPicPr>
          <p:cNvPr id="3" name="Content Placeholder 2" descr="A close-up of a white background&#10;&#10;Description automatically generated">
            <a:extLst>
              <a:ext uri="{FF2B5EF4-FFF2-40B4-BE49-F238E27FC236}">
                <a16:creationId xmlns:a16="http://schemas.microsoft.com/office/drawing/2014/main" id="{6E74E3A7-CF32-C84D-4EF8-EA3B2494582D}"/>
              </a:ext>
            </a:extLst>
          </p:cNvPr>
          <p:cNvPicPr>
            <a:picLocks noGrp="1" noChangeAspect="1"/>
          </p:cNvPicPr>
          <p:nvPr>
            <p:ph idx="1"/>
          </p:nvPr>
        </p:nvPicPr>
        <p:blipFill>
          <a:blip r:embed="rId2"/>
          <a:stretch>
            <a:fillRect/>
          </a:stretch>
        </p:blipFill>
        <p:spPr>
          <a:xfrm>
            <a:off x="838200" y="2266581"/>
            <a:ext cx="10515600" cy="2604238"/>
          </a:xfrm>
        </p:spPr>
      </p:pic>
      <p:pic>
        <p:nvPicPr>
          <p:cNvPr id="6" name="Picture 5" descr="logoexam.png">
            <a:extLst>
              <a:ext uri="{FF2B5EF4-FFF2-40B4-BE49-F238E27FC236}">
                <a16:creationId xmlns:a16="http://schemas.microsoft.com/office/drawing/2014/main" id="{5B3F9C9E-B7F0-937D-37A2-FBACFCCB26FD}"/>
              </a:ext>
            </a:extLst>
          </p:cNvPr>
          <p:cNvPicPr>
            <a:picLocks noChangeAspect="1"/>
          </p:cNvPicPr>
          <p:nvPr/>
        </p:nvPicPr>
        <p:blipFill>
          <a:blip r:embed="rId3" cstate="print"/>
          <a:stretch>
            <a:fillRect/>
          </a:stretch>
        </p:blipFill>
        <p:spPr>
          <a:xfrm>
            <a:off x="2724149" y="168812"/>
            <a:ext cx="1036132" cy="673911"/>
          </a:xfrm>
          <a:prstGeom prst="rect">
            <a:avLst/>
          </a:prstGeom>
        </p:spPr>
      </p:pic>
      <p:pic>
        <p:nvPicPr>
          <p:cNvPr id="8" name="Picture 7">
            <a:extLst>
              <a:ext uri="{FF2B5EF4-FFF2-40B4-BE49-F238E27FC236}">
                <a16:creationId xmlns:a16="http://schemas.microsoft.com/office/drawing/2014/main" id="{7F471ACF-6684-1700-61C6-D18492DD99A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09401" y="26778"/>
            <a:ext cx="3444640" cy="957977"/>
          </a:xfrm>
          <a:prstGeom prst="rect">
            <a:avLst/>
          </a:prstGeom>
        </p:spPr>
      </p:pic>
    </p:spTree>
    <p:extLst>
      <p:ext uri="{BB962C8B-B14F-4D97-AF65-F5344CB8AC3E}">
        <p14:creationId xmlns:p14="http://schemas.microsoft.com/office/powerpoint/2010/main" val="1010007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 close-up of a document&#10;&#10;Description automatically generated">
            <a:extLst>
              <a:ext uri="{FF2B5EF4-FFF2-40B4-BE49-F238E27FC236}">
                <a16:creationId xmlns:a16="http://schemas.microsoft.com/office/drawing/2014/main" id="{2B3DCF9D-8854-7DBB-744D-98DF73984A84}"/>
              </a:ext>
            </a:extLst>
          </p:cNvPr>
          <p:cNvPicPr>
            <a:picLocks noGrp="1" noChangeAspect="1"/>
          </p:cNvPicPr>
          <p:nvPr>
            <p:ph idx="1"/>
          </p:nvPr>
        </p:nvPicPr>
        <p:blipFill>
          <a:blip r:embed="rId2"/>
          <a:stretch>
            <a:fillRect/>
          </a:stretch>
        </p:blipFill>
        <p:spPr>
          <a:xfrm>
            <a:off x="634878" y="1216817"/>
            <a:ext cx="10718922" cy="5279019"/>
          </a:xfrm>
        </p:spPr>
      </p:pic>
      <p:pic>
        <p:nvPicPr>
          <p:cNvPr id="6" name="Picture 5" descr="logoexam.png">
            <a:extLst>
              <a:ext uri="{FF2B5EF4-FFF2-40B4-BE49-F238E27FC236}">
                <a16:creationId xmlns:a16="http://schemas.microsoft.com/office/drawing/2014/main" id="{5B3F9C9E-B7F0-937D-37A2-FBACFCCB26FD}"/>
              </a:ext>
            </a:extLst>
          </p:cNvPr>
          <p:cNvPicPr>
            <a:picLocks noChangeAspect="1"/>
          </p:cNvPicPr>
          <p:nvPr/>
        </p:nvPicPr>
        <p:blipFill>
          <a:blip r:embed="rId3" cstate="print"/>
          <a:stretch>
            <a:fillRect/>
          </a:stretch>
        </p:blipFill>
        <p:spPr>
          <a:xfrm>
            <a:off x="2724149" y="168812"/>
            <a:ext cx="1036132" cy="673911"/>
          </a:xfrm>
          <a:prstGeom prst="rect">
            <a:avLst/>
          </a:prstGeom>
        </p:spPr>
      </p:pic>
      <p:pic>
        <p:nvPicPr>
          <p:cNvPr id="8" name="Picture 7">
            <a:extLst>
              <a:ext uri="{FF2B5EF4-FFF2-40B4-BE49-F238E27FC236}">
                <a16:creationId xmlns:a16="http://schemas.microsoft.com/office/drawing/2014/main" id="{1A3A3C1E-21EB-C7C2-D0ED-E7421491709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08892" y="63234"/>
            <a:ext cx="3444640" cy="957977"/>
          </a:xfrm>
          <a:prstGeom prst="rect">
            <a:avLst/>
          </a:prstGeom>
        </p:spPr>
      </p:pic>
    </p:spTree>
    <p:extLst>
      <p:ext uri="{BB962C8B-B14F-4D97-AF65-F5344CB8AC3E}">
        <p14:creationId xmlns:p14="http://schemas.microsoft.com/office/powerpoint/2010/main" val="503181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041850-CD9A-E628-D03B-ECE2FD6FB763}"/>
              </a:ext>
            </a:extLst>
          </p:cNvPr>
          <p:cNvSpPr>
            <a:spLocks noGrp="1"/>
          </p:cNvSpPr>
          <p:nvPr>
            <p:ph type="title"/>
          </p:nvPr>
        </p:nvSpPr>
        <p:spPr>
          <a:xfrm>
            <a:off x="838200" y="1038455"/>
            <a:ext cx="10515600" cy="1325563"/>
          </a:xfrm>
        </p:spPr>
        <p:txBody>
          <a:bodyPr/>
          <a:lstStyle/>
          <a:p>
            <a:endParaRPr lang="en-US" dirty="0"/>
          </a:p>
        </p:txBody>
      </p:sp>
      <p:pic>
        <p:nvPicPr>
          <p:cNvPr id="3" name="Content Placeholder 2" descr="A white paper with black text&#10;&#10;Description automatically generated">
            <a:extLst>
              <a:ext uri="{FF2B5EF4-FFF2-40B4-BE49-F238E27FC236}">
                <a16:creationId xmlns:a16="http://schemas.microsoft.com/office/drawing/2014/main" id="{339CF782-9853-0438-14CC-AB4AD835007A}"/>
              </a:ext>
            </a:extLst>
          </p:cNvPr>
          <p:cNvPicPr>
            <a:picLocks noGrp="1" noChangeAspect="1"/>
          </p:cNvPicPr>
          <p:nvPr>
            <p:ph idx="1"/>
          </p:nvPr>
        </p:nvPicPr>
        <p:blipFill>
          <a:blip r:embed="rId2"/>
          <a:stretch>
            <a:fillRect/>
          </a:stretch>
        </p:blipFill>
        <p:spPr>
          <a:xfrm>
            <a:off x="655357" y="2429755"/>
            <a:ext cx="10881285" cy="2064228"/>
          </a:xfrm>
        </p:spPr>
      </p:pic>
      <p:pic>
        <p:nvPicPr>
          <p:cNvPr id="6" name="Picture 5" descr="logoexam.png">
            <a:extLst>
              <a:ext uri="{FF2B5EF4-FFF2-40B4-BE49-F238E27FC236}">
                <a16:creationId xmlns:a16="http://schemas.microsoft.com/office/drawing/2014/main" id="{5B3F9C9E-B7F0-937D-37A2-FBACFCCB26FD}"/>
              </a:ext>
            </a:extLst>
          </p:cNvPr>
          <p:cNvPicPr>
            <a:picLocks noChangeAspect="1"/>
          </p:cNvPicPr>
          <p:nvPr/>
        </p:nvPicPr>
        <p:blipFill>
          <a:blip r:embed="rId3" cstate="print"/>
          <a:stretch>
            <a:fillRect/>
          </a:stretch>
        </p:blipFill>
        <p:spPr>
          <a:xfrm>
            <a:off x="2724149" y="168812"/>
            <a:ext cx="1036132" cy="673911"/>
          </a:xfrm>
          <a:prstGeom prst="rect">
            <a:avLst/>
          </a:prstGeom>
        </p:spPr>
      </p:pic>
      <p:pic>
        <p:nvPicPr>
          <p:cNvPr id="8" name="Picture 7">
            <a:extLst>
              <a:ext uri="{FF2B5EF4-FFF2-40B4-BE49-F238E27FC236}">
                <a16:creationId xmlns:a16="http://schemas.microsoft.com/office/drawing/2014/main" id="{9301BB12-E057-002B-C30B-F7813ADF11D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93901" y="26778"/>
            <a:ext cx="3444640" cy="957977"/>
          </a:xfrm>
          <a:prstGeom prst="rect">
            <a:avLst/>
          </a:prstGeom>
        </p:spPr>
      </p:pic>
    </p:spTree>
    <p:extLst>
      <p:ext uri="{BB962C8B-B14F-4D97-AF65-F5344CB8AC3E}">
        <p14:creationId xmlns:p14="http://schemas.microsoft.com/office/powerpoint/2010/main" val="1674129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041850-CD9A-E628-D03B-ECE2FD6FB763}"/>
              </a:ext>
            </a:extLst>
          </p:cNvPr>
          <p:cNvSpPr>
            <a:spLocks noGrp="1"/>
          </p:cNvSpPr>
          <p:nvPr>
            <p:ph type="title"/>
          </p:nvPr>
        </p:nvSpPr>
        <p:spPr>
          <a:xfrm>
            <a:off x="838200" y="1038455"/>
            <a:ext cx="10515600" cy="1325563"/>
          </a:xfrm>
        </p:spPr>
        <p:txBody>
          <a:bodyPr/>
          <a:lstStyle/>
          <a:p>
            <a:endParaRPr lang="en-US" dirty="0"/>
          </a:p>
        </p:txBody>
      </p:sp>
      <p:pic>
        <p:nvPicPr>
          <p:cNvPr id="10" name="Content Placeholder 9" descr="A document with text and numbers&#10;&#10;Description automatically generated with medium confidence">
            <a:extLst>
              <a:ext uri="{FF2B5EF4-FFF2-40B4-BE49-F238E27FC236}">
                <a16:creationId xmlns:a16="http://schemas.microsoft.com/office/drawing/2014/main" id="{005EB050-1845-A0BD-2203-7832A43EC97D}"/>
              </a:ext>
            </a:extLst>
          </p:cNvPr>
          <p:cNvPicPr>
            <a:picLocks noGrp="1" noChangeAspect="1"/>
          </p:cNvPicPr>
          <p:nvPr>
            <p:ph idx="1"/>
          </p:nvPr>
        </p:nvPicPr>
        <p:blipFill>
          <a:blip r:embed="rId2"/>
          <a:stretch>
            <a:fillRect/>
          </a:stretch>
        </p:blipFill>
        <p:spPr>
          <a:xfrm>
            <a:off x="1470565" y="1025755"/>
            <a:ext cx="3543300" cy="5493422"/>
          </a:xfrm>
        </p:spPr>
      </p:pic>
      <p:pic>
        <p:nvPicPr>
          <p:cNvPr id="6" name="Picture 5" descr="logoexam.png">
            <a:extLst>
              <a:ext uri="{FF2B5EF4-FFF2-40B4-BE49-F238E27FC236}">
                <a16:creationId xmlns:a16="http://schemas.microsoft.com/office/drawing/2014/main" id="{5B3F9C9E-B7F0-937D-37A2-FBACFCCB26FD}"/>
              </a:ext>
            </a:extLst>
          </p:cNvPr>
          <p:cNvPicPr>
            <a:picLocks noChangeAspect="1"/>
          </p:cNvPicPr>
          <p:nvPr/>
        </p:nvPicPr>
        <p:blipFill>
          <a:blip r:embed="rId3" cstate="print"/>
          <a:stretch>
            <a:fillRect/>
          </a:stretch>
        </p:blipFill>
        <p:spPr>
          <a:xfrm>
            <a:off x="2724149" y="168812"/>
            <a:ext cx="1036132" cy="673911"/>
          </a:xfrm>
          <a:prstGeom prst="rect">
            <a:avLst/>
          </a:prstGeom>
        </p:spPr>
      </p:pic>
      <p:pic>
        <p:nvPicPr>
          <p:cNvPr id="12" name="Picture 11" descr="A document with text in the middle&#10;&#10;Description automatically generated">
            <a:extLst>
              <a:ext uri="{FF2B5EF4-FFF2-40B4-BE49-F238E27FC236}">
                <a16:creationId xmlns:a16="http://schemas.microsoft.com/office/drawing/2014/main" id="{03488C14-2015-F083-3DE9-FE6DB757BEB9}"/>
              </a:ext>
            </a:extLst>
          </p:cNvPr>
          <p:cNvPicPr>
            <a:picLocks noChangeAspect="1"/>
          </p:cNvPicPr>
          <p:nvPr/>
        </p:nvPicPr>
        <p:blipFill>
          <a:blip r:embed="rId4"/>
          <a:stretch>
            <a:fillRect/>
          </a:stretch>
        </p:blipFill>
        <p:spPr>
          <a:xfrm>
            <a:off x="6593731" y="1072433"/>
            <a:ext cx="3363119" cy="5616756"/>
          </a:xfrm>
          <a:prstGeom prst="rect">
            <a:avLst/>
          </a:prstGeom>
        </p:spPr>
      </p:pic>
      <p:pic>
        <p:nvPicPr>
          <p:cNvPr id="13" name="Picture 12">
            <a:extLst>
              <a:ext uri="{FF2B5EF4-FFF2-40B4-BE49-F238E27FC236}">
                <a16:creationId xmlns:a16="http://schemas.microsoft.com/office/drawing/2014/main" id="{D831F346-1822-7556-8282-9E58098952A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829323" y="0"/>
            <a:ext cx="3444640" cy="957977"/>
          </a:xfrm>
          <a:prstGeom prst="rect">
            <a:avLst/>
          </a:prstGeom>
        </p:spPr>
      </p:pic>
    </p:spTree>
    <p:extLst>
      <p:ext uri="{BB962C8B-B14F-4D97-AF65-F5344CB8AC3E}">
        <p14:creationId xmlns:p14="http://schemas.microsoft.com/office/powerpoint/2010/main" val="260819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1F908-0722-1380-3C41-8AFA27CB67B7}"/>
            </a:ext>
          </a:extLst>
        </p:cNvPr>
        <p:cNvGrpSpPr/>
        <p:nvPr/>
      </p:nvGrpSpPr>
      <p:grpSpPr>
        <a:xfrm>
          <a:off x="0" y="0"/>
          <a:ext cx="0" cy="0"/>
          <a:chOff x="0" y="0"/>
          <a:chExt cx="0" cy="0"/>
        </a:xfrm>
      </p:grpSpPr>
      <p:pic>
        <p:nvPicPr>
          <p:cNvPr id="4" name="Picture 3" descr="logoexam.png">
            <a:extLst>
              <a:ext uri="{FF2B5EF4-FFF2-40B4-BE49-F238E27FC236}">
                <a16:creationId xmlns:a16="http://schemas.microsoft.com/office/drawing/2014/main" id="{535EB23A-C132-D29E-A7D0-9348A0FB6689}"/>
              </a:ext>
            </a:extLst>
          </p:cNvPr>
          <p:cNvPicPr>
            <a:picLocks noChangeAspect="1"/>
          </p:cNvPicPr>
          <p:nvPr/>
        </p:nvPicPr>
        <p:blipFill>
          <a:blip r:embed="rId2"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535460FD-0502-A343-5135-7B961B5180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0681" y="308601"/>
            <a:ext cx="3444640" cy="957977"/>
          </a:xfrm>
          <a:prstGeom prst="rect">
            <a:avLst/>
          </a:prstGeom>
        </p:spPr>
      </p:pic>
      <p:graphicFrame>
        <p:nvGraphicFramePr>
          <p:cNvPr id="8" name="Table 7">
            <a:extLst>
              <a:ext uri="{FF2B5EF4-FFF2-40B4-BE49-F238E27FC236}">
                <a16:creationId xmlns:a16="http://schemas.microsoft.com/office/drawing/2014/main" id="{4B40C17E-177D-CDB2-D024-91C16488EE31}"/>
              </a:ext>
            </a:extLst>
          </p:cNvPr>
          <p:cNvGraphicFramePr>
            <a:graphicFrameLocks noGrp="1"/>
          </p:cNvGraphicFramePr>
          <p:nvPr>
            <p:extLst>
              <p:ext uri="{D42A27DB-BD31-4B8C-83A1-F6EECF244321}">
                <p14:modId xmlns:p14="http://schemas.microsoft.com/office/powerpoint/2010/main" val="1424127973"/>
              </p:ext>
            </p:extLst>
          </p:nvPr>
        </p:nvGraphicFramePr>
        <p:xfrm>
          <a:off x="767888" y="2106746"/>
          <a:ext cx="11060483" cy="3167898"/>
        </p:xfrm>
        <a:graphic>
          <a:graphicData uri="http://schemas.openxmlformats.org/drawingml/2006/table">
            <a:tbl>
              <a:tblPr firstRow="1" firstCol="1" bandRow="1"/>
              <a:tblGrid>
                <a:gridCol w="6254030">
                  <a:extLst>
                    <a:ext uri="{9D8B030D-6E8A-4147-A177-3AD203B41FA5}">
                      <a16:colId xmlns:a16="http://schemas.microsoft.com/office/drawing/2014/main" val="873568386"/>
                    </a:ext>
                  </a:extLst>
                </a:gridCol>
                <a:gridCol w="1565348">
                  <a:extLst>
                    <a:ext uri="{9D8B030D-6E8A-4147-A177-3AD203B41FA5}">
                      <a16:colId xmlns:a16="http://schemas.microsoft.com/office/drawing/2014/main" val="110369422"/>
                    </a:ext>
                  </a:extLst>
                </a:gridCol>
                <a:gridCol w="1565348">
                  <a:extLst>
                    <a:ext uri="{9D8B030D-6E8A-4147-A177-3AD203B41FA5}">
                      <a16:colId xmlns:a16="http://schemas.microsoft.com/office/drawing/2014/main" val="3427933398"/>
                    </a:ext>
                  </a:extLst>
                </a:gridCol>
                <a:gridCol w="1675757">
                  <a:extLst>
                    <a:ext uri="{9D8B030D-6E8A-4147-A177-3AD203B41FA5}">
                      <a16:colId xmlns:a16="http://schemas.microsoft.com/office/drawing/2014/main" val="370395293"/>
                    </a:ext>
                  </a:extLst>
                </a:gridCol>
              </a:tblGrid>
              <a:tr h="214502">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Give an effective debriefing on completion of the session</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5464359"/>
                  </a:ext>
                </a:extLst>
              </a:tr>
              <a:tr h="214502">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Demonstrate a ‘customer centred’ approach when debriefing Associate</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1801863"/>
                  </a:ext>
                </a:extLst>
              </a:tr>
              <a:tr h="214502">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Demonstrate your ability to involve the Associate as an equal.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7053056"/>
                  </a:ext>
                </a:extLst>
              </a:tr>
              <a:tr h="214502">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Encourage the Associate to analyse their own driving</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9190113"/>
                  </a:ext>
                </a:extLst>
              </a:tr>
              <a:tr h="490716">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Ask the Associate how they think the session has gone. Listen carefully to what the Associate has to say. Address any Associate concerns in a positive and constructive way. Deliver your comments using an ‘information sandwich’ approach</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6121341"/>
                  </a:ext>
                </a:extLst>
              </a:tr>
              <a:tr h="202131">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Start your own summary of the drive on a ‘positive note’. Concentrate on the main issues and avoid overloading the Associate. Recall Identification; Analysis and Rectification of driving issues</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8958762"/>
                  </a:ext>
                </a:extLst>
              </a:tr>
              <a:tr h="166036">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Use positive feedback and constructive criticism, to reflect on the Associate’s performance</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6904459"/>
                  </a:ext>
                </a:extLst>
              </a:tr>
              <a:tr h="214502">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Involve the Associate and make effective use of Question &amp; Answer</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3117871"/>
                  </a:ext>
                </a:extLst>
              </a:tr>
              <a:tr h="266761">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Involve the associate in the analysis of their performance. Summarise ‘Strengths &amp; Development areas’ in the Associate’s drive.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627983"/>
                  </a:ext>
                </a:extLst>
              </a:tr>
              <a:tr h="214502">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Make use of the ‘Question and Answer technique.’</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5287185"/>
                  </a:ext>
                </a:extLst>
              </a:tr>
              <a:tr h="214502">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Complete the relevant Logbook Competency Sheet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5094479"/>
                  </a:ext>
                </a:extLst>
              </a:tr>
              <a:tr h="514271">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Finish the session positively, ensuring the Associate is clear on how it has gone. Ask the Associate if they have any questions and answer accordingly. Encourage the Associate to practice their riding skills between sessions. State the ‘Aim’ of the next session. Discuss a mutually agreeable date and time for the next session. Close the session pleasantly, politely and thank Associate for their time</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75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9227099"/>
                  </a:ext>
                </a:extLst>
              </a:tr>
            </a:tbl>
          </a:graphicData>
        </a:graphic>
      </p:graphicFrame>
      <p:sp>
        <p:nvSpPr>
          <p:cNvPr id="10" name="Rectangle 3">
            <a:extLst>
              <a:ext uri="{FF2B5EF4-FFF2-40B4-BE49-F238E27FC236}">
                <a16:creationId xmlns:a16="http://schemas.microsoft.com/office/drawing/2014/main" id="{BD318A6C-221A-DEF9-2DEB-E525CC7BB6FC}"/>
              </a:ext>
            </a:extLst>
          </p:cNvPr>
          <p:cNvSpPr>
            <a:spLocks noGrp="1" noChangeArrowheads="1"/>
          </p:cNvSpPr>
          <p:nvPr>
            <p:ph type="title"/>
          </p:nvPr>
        </p:nvSpPr>
        <p:spPr bwMode="auto">
          <a:xfrm>
            <a:off x="1981200" y="2847573"/>
            <a:ext cx="208711"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2946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FD749-A79E-AE61-E993-7A1502E8CD57}"/>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A59E537E-8F7A-4D9F-76D0-66FE6EC8AE30}"/>
              </a:ext>
            </a:extLst>
          </p:cNvPr>
          <p:cNvSpPr>
            <a:spLocks noGrp="1"/>
          </p:cNvSpPr>
          <p:nvPr>
            <p:ph type="title"/>
          </p:nvPr>
        </p:nvSpPr>
        <p:spPr>
          <a:xfrm>
            <a:off x="1981200" y="2514600"/>
            <a:ext cx="8229600" cy="1143000"/>
          </a:xfrm>
        </p:spPr>
        <p:txBody>
          <a:bodyPr/>
          <a:lstStyle/>
          <a:p>
            <a:pPr algn="ctr"/>
            <a:r>
              <a:rPr lang="en-GB" dirty="0"/>
              <a:t>Any Questions?</a:t>
            </a:r>
          </a:p>
        </p:txBody>
      </p:sp>
      <p:pic>
        <p:nvPicPr>
          <p:cNvPr id="4" name="Picture 3" descr="logoexam.png">
            <a:extLst>
              <a:ext uri="{FF2B5EF4-FFF2-40B4-BE49-F238E27FC236}">
                <a16:creationId xmlns:a16="http://schemas.microsoft.com/office/drawing/2014/main" id="{9A692D37-2C4E-43CF-E9A0-CD0CA4398A27}"/>
              </a:ext>
            </a:extLst>
          </p:cNvPr>
          <p:cNvPicPr>
            <a:picLocks noChangeAspect="1"/>
          </p:cNvPicPr>
          <p:nvPr/>
        </p:nvPicPr>
        <p:blipFill>
          <a:blip r:embed="rId2"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D2D6CFC3-EC3E-5B78-3F38-A15FA7C79A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0681" y="308601"/>
            <a:ext cx="3444640" cy="957977"/>
          </a:xfrm>
          <a:prstGeom prst="rect">
            <a:avLst/>
          </a:prstGeom>
        </p:spPr>
      </p:pic>
    </p:spTree>
    <p:extLst>
      <p:ext uri="{BB962C8B-B14F-4D97-AF65-F5344CB8AC3E}">
        <p14:creationId xmlns:p14="http://schemas.microsoft.com/office/powerpoint/2010/main" val="2974377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C0863-3D78-5DE1-674E-20CD53745938}"/>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3B85EDF0-BACD-034F-C802-2AA5D5F36AE2}"/>
              </a:ext>
            </a:extLst>
          </p:cNvPr>
          <p:cNvSpPr>
            <a:spLocks noGrp="1"/>
          </p:cNvSpPr>
          <p:nvPr>
            <p:ph type="title"/>
          </p:nvPr>
        </p:nvSpPr>
        <p:spPr>
          <a:xfrm>
            <a:off x="1981200" y="2514600"/>
            <a:ext cx="8229600" cy="1143000"/>
          </a:xfrm>
        </p:spPr>
        <p:txBody>
          <a:bodyPr/>
          <a:lstStyle/>
          <a:p>
            <a:pPr algn="ctr"/>
            <a:r>
              <a:rPr lang="en-GB" dirty="0"/>
              <a:t>Comfort Break Time</a:t>
            </a:r>
          </a:p>
        </p:txBody>
      </p:sp>
      <p:pic>
        <p:nvPicPr>
          <p:cNvPr id="4" name="Picture 3" descr="logoexam.png">
            <a:extLst>
              <a:ext uri="{FF2B5EF4-FFF2-40B4-BE49-F238E27FC236}">
                <a16:creationId xmlns:a16="http://schemas.microsoft.com/office/drawing/2014/main" id="{98122C48-8B8A-0E01-28F9-4D7E5090D229}"/>
              </a:ext>
            </a:extLst>
          </p:cNvPr>
          <p:cNvPicPr>
            <a:picLocks noChangeAspect="1"/>
          </p:cNvPicPr>
          <p:nvPr/>
        </p:nvPicPr>
        <p:blipFill>
          <a:blip r:embed="rId2"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C683EEA0-690A-ABA7-8927-6283A35307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0681" y="308601"/>
            <a:ext cx="3444640" cy="957977"/>
          </a:xfrm>
          <a:prstGeom prst="rect">
            <a:avLst/>
          </a:prstGeom>
        </p:spPr>
      </p:pic>
    </p:spTree>
    <p:extLst>
      <p:ext uri="{BB962C8B-B14F-4D97-AF65-F5344CB8AC3E}">
        <p14:creationId xmlns:p14="http://schemas.microsoft.com/office/powerpoint/2010/main" val="285744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F4E43-CEAB-6242-A272-B71A38DC6022}"/>
              </a:ext>
            </a:extLst>
          </p:cNvPr>
          <p:cNvSpPr>
            <a:spLocks noGrp="1"/>
          </p:cNvSpPr>
          <p:nvPr>
            <p:ph type="title"/>
          </p:nvPr>
        </p:nvSpPr>
        <p:spPr/>
        <p:txBody>
          <a:bodyPr/>
          <a:lstStyle/>
          <a:p>
            <a:r>
              <a:rPr lang="en-US" dirty="0"/>
              <a:t>House keeping</a:t>
            </a:r>
          </a:p>
        </p:txBody>
      </p:sp>
      <p:sp>
        <p:nvSpPr>
          <p:cNvPr id="3" name="Content Placeholder 2">
            <a:extLst>
              <a:ext uri="{FF2B5EF4-FFF2-40B4-BE49-F238E27FC236}">
                <a16:creationId xmlns:a16="http://schemas.microsoft.com/office/drawing/2014/main" id="{E98D3587-CDDE-E54A-8946-8C0D5B7B6B27}"/>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7F4456F7-26ED-3944-8A5E-9BC298FA16DE}"/>
              </a:ext>
            </a:extLst>
          </p:cNvPr>
          <p:cNvSpPr txBox="1"/>
          <p:nvPr/>
        </p:nvSpPr>
        <p:spPr>
          <a:xfrm>
            <a:off x="3127123" y="2581017"/>
            <a:ext cx="5937755" cy="2585323"/>
          </a:xfrm>
          <a:prstGeom prst="rect">
            <a:avLst/>
          </a:prstGeom>
          <a:noFill/>
        </p:spPr>
        <p:txBody>
          <a:bodyPr wrap="square" rtlCol="0">
            <a:spAutoFit/>
          </a:bodyPr>
          <a:lstStyle/>
          <a:p>
            <a:r>
              <a:rPr lang="en-US" dirty="0"/>
              <a:t>Emergency Exits in case of evacuation</a:t>
            </a:r>
          </a:p>
          <a:p>
            <a:endParaRPr lang="en-US" dirty="0"/>
          </a:p>
          <a:p>
            <a:r>
              <a:rPr lang="en-US" dirty="0"/>
              <a:t>Toilets</a:t>
            </a:r>
          </a:p>
          <a:p>
            <a:endParaRPr lang="en-US" dirty="0"/>
          </a:p>
          <a:p>
            <a:r>
              <a:rPr lang="en-US" dirty="0"/>
              <a:t>Mobile Phones</a:t>
            </a:r>
          </a:p>
          <a:p>
            <a:endParaRPr lang="en-US" dirty="0"/>
          </a:p>
          <a:p>
            <a:r>
              <a:rPr lang="en-US" dirty="0"/>
              <a:t>No Smoking</a:t>
            </a:r>
          </a:p>
          <a:p>
            <a:endParaRPr lang="en-US" dirty="0"/>
          </a:p>
          <a:p>
            <a:r>
              <a:rPr lang="en-US" dirty="0"/>
              <a:t>Drinks/Food</a:t>
            </a:r>
          </a:p>
        </p:txBody>
      </p:sp>
      <p:pic>
        <p:nvPicPr>
          <p:cNvPr id="5" name="Picture 4">
            <a:extLst>
              <a:ext uri="{FF2B5EF4-FFF2-40B4-BE49-F238E27FC236}">
                <a16:creationId xmlns:a16="http://schemas.microsoft.com/office/drawing/2014/main" id="{EAAC460D-D161-FA91-55A9-B7239806972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Tree>
    <p:extLst>
      <p:ext uri="{BB962C8B-B14F-4D97-AF65-F5344CB8AC3E}">
        <p14:creationId xmlns:p14="http://schemas.microsoft.com/office/powerpoint/2010/main" val="2476825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2D824-2A93-A355-FC9D-CA7BD9B83D41}"/>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75EC2C62-008E-32D3-0CE2-7246FD39A729}"/>
              </a:ext>
            </a:extLst>
          </p:cNvPr>
          <p:cNvSpPr>
            <a:spLocks noGrp="1"/>
          </p:cNvSpPr>
          <p:nvPr>
            <p:ph type="title"/>
          </p:nvPr>
        </p:nvSpPr>
        <p:spPr>
          <a:xfrm>
            <a:off x="1981200" y="2514600"/>
            <a:ext cx="8229600" cy="1143000"/>
          </a:xfrm>
        </p:spPr>
        <p:txBody>
          <a:bodyPr/>
          <a:lstStyle/>
          <a:p>
            <a:pPr algn="ctr"/>
            <a:r>
              <a:rPr lang="en-GB" dirty="0"/>
              <a:t>Training Logs </a:t>
            </a:r>
          </a:p>
        </p:txBody>
      </p:sp>
      <p:pic>
        <p:nvPicPr>
          <p:cNvPr id="4" name="Picture 3" descr="logoexam.png">
            <a:extLst>
              <a:ext uri="{FF2B5EF4-FFF2-40B4-BE49-F238E27FC236}">
                <a16:creationId xmlns:a16="http://schemas.microsoft.com/office/drawing/2014/main" id="{EAAD009B-8FEC-8663-7A58-20E94F8149DD}"/>
              </a:ext>
            </a:extLst>
          </p:cNvPr>
          <p:cNvPicPr>
            <a:picLocks noChangeAspect="1"/>
          </p:cNvPicPr>
          <p:nvPr/>
        </p:nvPicPr>
        <p:blipFill>
          <a:blip r:embed="rId2"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2C3937DC-1BD3-9E3C-6377-CC1860797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0681" y="308601"/>
            <a:ext cx="3444640" cy="957977"/>
          </a:xfrm>
          <a:prstGeom prst="rect">
            <a:avLst/>
          </a:prstGeom>
        </p:spPr>
      </p:pic>
    </p:spTree>
    <p:extLst>
      <p:ext uri="{BB962C8B-B14F-4D97-AF65-F5344CB8AC3E}">
        <p14:creationId xmlns:p14="http://schemas.microsoft.com/office/powerpoint/2010/main" val="1614624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
        <p:nvSpPr>
          <p:cNvPr id="6" name="Title 5"/>
          <p:cNvSpPr>
            <a:spLocks noGrp="1"/>
          </p:cNvSpPr>
          <p:nvPr>
            <p:ph type="title"/>
          </p:nvPr>
        </p:nvSpPr>
        <p:spPr>
          <a:xfrm>
            <a:off x="4656550" y="1545789"/>
            <a:ext cx="2878899" cy="685800"/>
          </a:xfrm>
        </p:spPr>
        <p:txBody>
          <a:bodyPr>
            <a:normAutofit fontScale="90000"/>
          </a:bodyPr>
          <a:lstStyle/>
          <a:p>
            <a:r>
              <a:rPr lang="en-GB" dirty="0"/>
              <a:t>Training Logs</a:t>
            </a:r>
          </a:p>
        </p:txBody>
      </p:sp>
      <p:pic>
        <p:nvPicPr>
          <p:cNvPr id="2050" name="Picture 2"/>
          <p:cNvPicPr>
            <a:picLocks noGrp="1" noChangeAspect="1" noChangeArrowheads="1"/>
          </p:cNvPicPr>
          <p:nvPr>
            <p:ph idx="1"/>
          </p:nvPr>
        </p:nvPicPr>
        <p:blipFill>
          <a:blip r:embed="rId5" cstate="print"/>
          <a:stretch>
            <a:fillRect/>
          </a:stretch>
        </p:blipFill>
        <p:spPr bwMode="auto">
          <a:xfrm>
            <a:off x="3124201" y="2514601"/>
            <a:ext cx="5791339" cy="3807405"/>
          </a:xfrm>
          <a:prstGeom prst="rect">
            <a:avLst/>
          </a:prstGeom>
          <a:noFill/>
          <a:ln w="9525">
            <a:noFill/>
            <a:miter lim="800000"/>
            <a:headEnd/>
            <a:tailEnd/>
          </a:ln>
        </p:spPr>
      </p:pic>
    </p:spTree>
    <p:extLst>
      <p:ext uri="{BB962C8B-B14F-4D97-AF65-F5344CB8AC3E}">
        <p14:creationId xmlns:p14="http://schemas.microsoft.com/office/powerpoint/2010/main" val="203332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5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sp>
        <p:nvSpPr>
          <p:cNvPr id="6" name="Title 5"/>
          <p:cNvSpPr>
            <a:spLocks noGrp="1"/>
          </p:cNvSpPr>
          <p:nvPr>
            <p:ph type="title"/>
          </p:nvPr>
        </p:nvSpPr>
        <p:spPr>
          <a:xfrm>
            <a:off x="4593920" y="1507689"/>
            <a:ext cx="3004159" cy="685800"/>
          </a:xfrm>
        </p:spPr>
        <p:txBody>
          <a:bodyPr>
            <a:normAutofit fontScale="90000"/>
          </a:bodyPr>
          <a:lstStyle/>
          <a:p>
            <a:r>
              <a:rPr lang="en-GB" dirty="0"/>
              <a:t>Training Logs</a:t>
            </a:r>
          </a:p>
        </p:txBody>
      </p:sp>
      <p:pic>
        <p:nvPicPr>
          <p:cNvPr id="4098" name="Picture 2"/>
          <p:cNvPicPr>
            <a:picLocks noGrp="1" noChangeAspect="1" noChangeArrowheads="1"/>
          </p:cNvPicPr>
          <p:nvPr>
            <p:ph idx="1"/>
          </p:nvPr>
        </p:nvPicPr>
        <p:blipFill>
          <a:blip r:embed="rId4" cstate="print"/>
          <a:stretch>
            <a:fillRect/>
          </a:stretch>
        </p:blipFill>
        <p:spPr bwMode="auto">
          <a:xfrm>
            <a:off x="2878180" y="2438401"/>
            <a:ext cx="6435640" cy="3762375"/>
          </a:xfrm>
          <a:prstGeom prst="rect">
            <a:avLst/>
          </a:prstGeom>
          <a:noFill/>
          <a:ln w="9525">
            <a:noFill/>
            <a:miter lim="800000"/>
            <a:headEnd/>
            <a:tailEnd/>
          </a:ln>
        </p:spPr>
      </p:pic>
      <p:pic>
        <p:nvPicPr>
          <p:cNvPr id="2" name="Picture 1">
            <a:extLst>
              <a:ext uri="{FF2B5EF4-FFF2-40B4-BE49-F238E27FC236}">
                <a16:creationId xmlns:a16="http://schemas.microsoft.com/office/drawing/2014/main" id="{7F1BAB08-42F9-E5A4-4D17-00BD7381C95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sp>
        <p:nvSpPr>
          <p:cNvPr id="6" name="Title 5"/>
          <p:cNvSpPr>
            <a:spLocks noGrp="1"/>
          </p:cNvSpPr>
          <p:nvPr>
            <p:ph type="title"/>
          </p:nvPr>
        </p:nvSpPr>
        <p:spPr>
          <a:xfrm>
            <a:off x="4581394" y="1518090"/>
            <a:ext cx="3029211" cy="685800"/>
          </a:xfrm>
        </p:spPr>
        <p:txBody>
          <a:bodyPr>
            <a:normAutofit fontScale="90000"/>
          </a:bodyPr>
          <a:lstStyle/>
          <a:p>
            <a:r>
              <a:rPr lang="en-GB" dirty="0"/>
              <a:t>Training Logs</a:t>
            </a:r>
          </a:p>
        </p:txBody>
      </p:sp>
      <p:pic>
        <p:nvPicPr>
          <p:cNvPr id="3074" name="Picture 2"/>
          <p:cNvPicPr>
            <a:picLocks noGrp="1" noChangeAspect="1" noChangeArrowheads="1"/>
          </p:cNvPicPr>
          <p:nvPr>
            <p:ph idx="1"/>
          </p:nvPr>
        </p:nvPicPr>
        <p:blipFill>
          <a:blip r:embed="rId4" cstate="print"/>
          <a:stretch>
            <a:fillRect/>
          </a:stretch>
        </p:blipFill>
        <p:spPr bwMode="auto">
          <a:xfrm>
            <a:off x="2742590" y="2459202"/>
            <a:ext cx="6706821" cy="3914775"/>
          </a:xfrm>
          <a:prstGeom prst="rect">
            <a:avLst/>
          </a:prstGeom>
          <a:noFill/>
          <a:ln w="9525">
            <a:noFill/>
            <a:miter lim="800000"/>
            <a:headEnd/>
            <a:tailEnd/>
          </a:ln>
        </p:spPr>
      </p:pic>
      <p:pic>
        <p:nvPicPr>
          <p:cNvPr id="2" name="Picture 1">
            <a:extLst>
              <a:ext uri="{FF2B5EF4-FFF2-40B4-BE49-F238E27FC236}">
                <a16:creationId xmlns:a16="http://schemas.microsoft.com/office/drawing/2014/main" id="{917EB4DF-DE87-4181-C92A-ED0D9BD92A7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041850-CD9A-E628-D03B-ECE2FD6FB763}"/>
              </a:ext>
            </a:extLst>
          </p:cNvPr>
          <p:cNvSpPr>
            <a:spLocks noGrp="1"/>
          </p:cNvSpPr>
          <p:nvPr>
            <p:ph type="title"/>
          </p:nvPr>
        </p:nvSpPr>
        <p:spPr>
          <a:xfrm>
            <a:off x="838200" y="1038455"/>
            <a:ext cx="10515600" cy="1325563"/>
          </a:xfrm>
        </p:spPr>
        <p:txBody>
          <a:bodyPr/>
          <a:lstStyle/>
          <a:p>
            <a:endParaRPr lang="en-US" dirty="0"/>
          </a:p>
        </p:txBody>
      </p:sp>
      <p:pic>
        <p:nvPicPr>
          <p:cNvPr id="3" name="Content Placeholder 2" descr="A list of driving conditions&#10;&#10;Description automatically generated with medium confidence">
            <a:extLst>
              <a:ext uri="{FF2B5EF4-FFF2-40B4-BE49-F238E27FC236}">
                <a16:creationId xmlns:a16="http://schemas.microsoft.com/office/drawing/2014/main" id="{1AC70427-00A7-D531-2D2A-6B2DE7ED30FD}"/>
              </a:ext>
            </a:extLst>
          </p:cNvPr>
          <p:cNvPicPr>
            <a:picLocks noGrp="1" noChangeAspect="1"/>
          </p:cNvPicPr>
          <p:nvPr>
            <p:ph idx="1"/>
          </p:nvPr>
        </p:nvPicPr>
        <p:blipFill>
          <a:blip r:embed="rId3"/>
          <a:stretch>
            <a:fillRect/>
          </a:stretch>
        </p:blipFill>
        <p:spPr>
          <a:xfrm>
            <a:off x="3295898" y="341278"/>
            <a:ext cx="4133901" cy="6361394"/>
          </a:xfrm>
        </p:spPr>
      </p:pic>
      <p:grpSp>
        <p:nvGrpSpPr>
          <p:cNvPr id="13" name="Group 12">
            <a:extLst>
              <a:ext uri="{FF2B5EF4-FFF2-40B4-BE49-F238E27FC236}">
                <a16:creationId xmlns:a16="http://schemas.microsoft.com/office/drawing/2014/main" id="{D91B9D45-EE98-6545-6DD8-21A40BC437F9}"/>
              </a:ext>
            </a:extLst>
          </p:cNvPr>
          <p:cNvGrpSpPr/>
          <p:nvPr/>
        </p:nvGrpSpPr>
        <p:grpSpPr>
          <a:xfrm>
            <a:off x="7115708" y="1322031"/>
            <a:ext cx="167760" cy="398160"/>
            <a:chOff x="7115708" y="1322031"/>
            <a:chExt cx="167760" cy="398160"/>
          </a:xfrm>
        </p:grpSpPr>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267E0C81-5B98-EC7F-B948-3E2F1B8C1D88}"/>
                    </a:ext>
                  </a:extLst>
                </p14:cNvPr>
                <p14:cNvContentPartPr/>
                <p14:nvPr/>
              </p14:nvContentPartPr>
              <p14:xfrm>
                <a:off x="7138388" y="1322031"/>
                <a:ext cx="138240" cy="205920"/>
              </p14:xfrm>
            </p:contentPart>
          </mc:Choice>
          <mc:Fallback xmlns="">
            <p:pic>
              <p:nvPicPr>
                <p:cNvPr id="11" name="Ink 10">
                  <a:extLst>
                    <a:ext uri="{FF2B5EF4-FFF2-40B4-BE49-F238E27FC236}">
                      <a16:creationId xmlns:a16="http://schemas.microsoft.com/office/drawing/2014/main" id="{267E0C81-5B98-EC7F-B948-3E2F1B8C1D88}"/>
                    </a:ext>
                  </a:extLst>
                </p:cNvPr>
                <p:cNvPicPr/>
                <p:nvPr/>
              </p:nvPicPr>
              <p:blipFill>
                <a:blip r:embed="rId5"/>
                <a:stretch>
                  <a:fillRect/>
                </a:stretch>
              </p:blipFill>
              <p:spPr>
                <a:xfrm>
                  <a:off x="7134068" y="1317711"/>
                  <a:ext cx="1468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359DF77D-7ED0-6F5B-60E0-9D700C933E87}"/>
                    </a:ext>
                  </a:extLst>
                </p14:cNvPr>
                <p14:cNvContentPartPr/>
                <p14:nvPr/>
              </p14:nvContentPartPr>
              <p14:xfrm>
                <a:off x="7115708" y="1571871"/>
                <a:ext cx="167760" cy="148320"/>
              </p14:xfrm>
            </p:contentPart>
          </mc:Choice>
          <mc:Fallback xmlns="">
            <p:pic>
              <p:nvPicPr>
                <p:cNvPr id="12" name="Ink 11">
                  <a:extLst>
                    <a:ext uri="{FF2B5EF4-FFF2-40B4-BE49-F238E27FC236}">
                      <a16:creationId xmlns:a16="http://schemas.microsoft.com/office/drawing/2014/main" id="{359DF77D-7ED0-6F5B-60E0-9D700C933E87}"/>
                    </a:ext>
                  </a:extLst>
                </p:cNvPr>
                <p:cNvPicPr/>
                <p:nvPr/>
              </p:nvPicPr>
              <p:blipFill>
                <a:blip r:embed="rId7"/>
                <a:stretch>
                  <a:fillRect/>
                </a:stretch>
              </p:blipFill>
              <p:spPr>
                <a:xfrm>
                  <a:off x="7111388" y="1567551"/>
                  <a:ext cx="176400" cy="15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319CE249-36D9-723B-0D5B-0E542DC7850E}"/>
                  </a:ext>
                </a:extLst>
              </p14:cNvPr>
              <p14:cNvContentPartPr/>
              <p14:nvPr/>
            </p14:nvContentPartPr>
            <p14:xfrm>
              <a:off x="6858668" y="1716591"/>
              <a:ext cx="153360" cy="165960"/>
            </p14:xfrm>
          </p:contentPart>
        </mc:Choice>
        <mc:Fallback xmlns="">
          <p:pic>
            <p:nvPicPr>
              <p:cNvPr id="14" name="Ink 13">
                <a:extLst>
                  <a:ext uri="{FF2B5EF4-FFF2-40B4-BE49-F238E27FC236}">
                    <a16:creationId xmlns:a16="http://schemas.microsoft.com/office/drawing/2014/main" id="{319CE249-36D9-723B-0D5B-0E542DC7850E}"/>
                  </a:ext>
                </a:extLst>
              </p:cNvPr>
              <p:cNvPicPr/>
              <p:nvPr/>
            </p:nvPicPr>
            <p:blipFill>
              <a:blip r:embed="rId9"/>
              <a:stretch>
                <a:fillRect/>
              </a:stretch>
            </p:blipFill>
            <p:spPr>
              <a:xfrm>
                <a:off x="6854348" y="1712271"/>
                <a:ext cx="1620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EAA9B5D0-23ED-4A4E-69D5-D44D1B879592}"/>
                  </a:ext>
                </a:extLst>
              </p14:cNvPr>
              <p14:cNvContentPartPr/>
              <p14:nvPr/>
            </p14:nvContentPartPr>
            <p14:xfrm>
              <a:off x="6835988" y="1921791"/>
              <a:ext cx="145800" cy="137880"/>
            </p14:xfrm>
          </p:contentPart>
        </mc:Choice>
        <mc:Fallback xmlns="">
          <p:pic>
            <p:nvPicPr>
              <p:cNvPr id="15" name="Ink 14">
                <a:extLst>
                  <a:ext uri="{FF2B5EF4-FFF2-40B4-BE49-F238E27FC236}">
                    <a16:creationId xmlns:a16="http://schemas.microsoft.com/office/drawing/2014/main" id="{EAA9B5D0-23ED-4A4E-69D5-D44D1B879592}"/>
                  </a:ext>
                </a:extLst>
              </p:cNvPr>
              <p:cNvPicPr/>
              <p:nvPr/>
            </p:nvPicPr>
            <p:blipFill>
              <a:blip r:embed="rId11"/>
              <a:stretch>
                <a:fillRect/>
              </a:stretch>
            </p:blipFill>
            <p:spPr>
              <a:xfrm>
                <a:off x="6831668" y="1917471"/>
                <a:ext cx="1544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26348C9D-6396-EEDB-AEEC-FD25A37353F2}"/>
                  </a:ext>
                </a:extLst>
              </p14:cNvPr>
              <p14:cNvContentPartPr/>
              <p14:nvPr/>
            </p14:nvContentPartPr>
            <p14:xfrm>
              <a:off x="7102388" y="2129151"/>
              <a:ext cx="174600" cy="137520"/>
            </p14:xfrm>
          </p:contentPart>
        </mc:Choice>
        <mc:Fallback xmlns="">
          <p:pic>
            <p:nvPicPr>
              <p:cNvPr id="16" name="Ink 15">
                <a:extLst>
                  <a:ext uri="{FF2B5EF4-FFF2-40B4-BE49-F238E27FC236}">
                    <a16:creationId xmlns:a16="http://schemas.microsoft.com/office/drawing/2014/main" id="{26348C9D-6396-EEDB-AEEC-FD25A37353F2}"/>
                  </a:ext>
                </a:extLst>
              </p:cNvPr>
              <p:cNvPicPr/>
              <p:nvPr/>
            </p:nvPicPr>
            <p:blipFill>
              <a:blip r:embed="rId13"/>
              <a:stretch>
                <a:fillRect/>
              </a:stretch>
            </p:blipFill>
            <p:spPr>
              <a:xfrm>
                <a:off x="7098068" y="2124831"/>
                <a:ext cx="1832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F6BD8ACC-6537-F694-5A4C-F304C579804F}"/>
                  </a:ext>
                </a:extLst>
              </p14:cNvPr>
              <p14:cNvContentPartPr/>
              <p14:nvPr/>
            </p14:nvContentPartPr>
            <p14:xfrm>
              <a:off x="7109228" y="2332191"/>
              <a:ext cx="145440" cy="98280"/>
            </p14:xfrm>
          </p:contentPart>
        </mc:Choice>
        <mc:Fallback xmlns="">
          <p:pic>
            <p:nvPicPr>
              <p:cNvPr id="17" name="Ink 16">
                <a:extLst>
                  <a:ext uri="{FF2B5EF4-FFF2-40B4-BE49-F238E27FC236}">
                    <a16:creationId xmlns:a16="http://schemas.microsoft.com/office/drawing/2014/main" id="{F6BD8ACC-6537-F694-5A4C-F304C579804F}"/>
                  </a:ext>
                </a:extLst>
              </p:cNvPr>
              <p:cNvPicPr/>
              <p:nvPr/>
            </p:nvPicPr>
            <p:blipFill>
              <a:blip r:embed="rId15"/>
              <a:stretch>
                <a:fillRect/>
              </a:stretch>
            </p:blipFill>
            <p:spPr>
              <a:xfrm>
                <a:off x="7104908" y="2327871"/>
                <a:ext cx="154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0B16FBD2-CABA-3CB1-F3D1-8D7E0D5B1AE2}"/>
                  </a:ext>
                </a:extLst>
              </p14:cNvPr>
              <p14:cNvContentPartPr/>
              <p14:nvPr/>
            </p14:nvContentPartPr>
            <p14:xfrm>
              <a:off x="7101308" y="2514351"/>
              <a:ext cx="153360" cy="141840"/>
            </p14:xfrm>
          </p:contentPart>
        </mc:Choice>
        <mc:Fallback xmlns="">
          <p:pic>
            <p:nvPicPr>
              <p:cNvPr id="18" name="Ink 17">
                <a:extLst>
                  <a:ext uri="{FF2B5EF4-FFF2-40B4-BE49-F238E27FC236}">
                    <a16:creationId xmlns:a16="http://schemas.microsoft.com/office/drawing/2014/main" id="{0B16FBD2-CABA-3CB1-F3D1-8D7E0D5B1AE2}"/>
                  </a:ext>
                </a:extLst>
              </p:cNvPr>
              <p:cNvPicPr/>
              <p:nvPr/>
            </p:nvPicPr>
            <p:blipFill>
              <a:blip r:embed="rId17"/>
              <a:stretch>
                <a:fillRect/>
              </a:stretch>
            </p:blipFill>
            <p:spPr>
              <a:xfrm>
                <a:off x="7096988" y="2510031"/>
                <a:ext cx="162000" cy="150480"/>
              </a:xfrm>
              <a:prstGeom prst="rect">
                <a:avLst/>
              </a:prstGeom>
            </p:spPr>
          </p:pic>
        </mc:Fallback>
      </mc:AlternateContent>
      <p:grpSp>
        <p:nvGrpSpPr>
          <p:cNvPr id="21" name="Group 20">
            <a:extLst>
              <a:ext uri="{FF2B5EF4-FFF2-40B4-BE49-F238E27FC236}">
                <a16:creationId xmlns:a16="http://schemas.microsoft.com/office/drawing/2014/main" id="{9835E920-6C7E-A69F-749B-2B05D3A44167}"/>
              </a:ext>
            </a:extLst>
          </p:cNvPr>
          <p:cNvGrpSpPr/>
          <p:nvPr/>
        </p:nvGrpSpPr>
        <p:grpSpPr>
          <a:xfrm>
            <a:off x="7111757" y="2698295"/>
            <a:ext cx="182160" cy="319680"/>
            <a:chOff x="7111757" y="2698295"/>
            <a:chExt cx="182160" cy="319680"/>
          </a:xfrm>
        </p:grpSpPr>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E63575D2-F840-F340-27F5-8E7083F81166}"/>
                    </a:ext>
                  </a:extLst>
                </p14:cNvPr>
                <p14:cNvContentPartPr/>
                <p14:nvPr/>
              </p14:nvContentPartPr>
              <p14:xfrm>
                <a:off x="7115717" y="2698295"/>
                <a:ext cx="169920" cy="131760"/>
              </p14:xfrm>
            </p:contentPart>
          </mc:Choice>
          <mc:Fallback xmlns="">
            <p:pic>
              <p:nvPicPr>
                <p:cNvPr id="19" name="Ink 18">
                  <a:extLst>
                    <a:ext uri="{FF2B5EF4-FFF2-40B4-BE49-F238E27FC236}">
                      <a16:creationId xmlns:a16="http://schemas.microsoft.com/office/drawing/2014/main" id="{E63575D2-F840-F340-27F5-8E7083F81166}"/>
                    </a:ext>
                  </a:extLst>
                </p:cNvPr>
                <p:cNvPicPr/>
                <p:nvPr/>
              </p:nvPicPr>
              <p:blipFill>
                <a:blip r:embed="rId19"/>
                <a:stretch>
                  <a:fillRect/>
                </a:stretch>
              </p:blipFill>
              <p:spPr>
                <a:xfrm>
                  <a:off x="7111397" y="2693975"/>
                  <a:ext cx="1785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47A5957F-A218-B1AF-31E6-A3B372447CEA}"/>
                    </a:ext>
                  </a:extLst>
                </p14:cNvPr>
                <p14:cNvContentPartPr/>
                <p14:nvPr/>
              </p14:nvContentPartPr>
              <p14:xfrm>
                <a:off x="7111757" y="2877575"/>
                <a:ext cx="182160" cy="140400"/>
              </p14:xfrm>
            </p:contentPart>
          </mc:Choice>
          <mc:Fallback xmlns="">
            <p:pic>
              <p:nvPicPr>
                <p:cNvPr id="20" name="Ink 19">
                  <a:extLst>
                    <a:ext uri="{FF2B5EF4-FFF2-40B4-BE49-F238E27FC236}">
                      <a16:creationId xmlns:a16="http://schemas.microsoft.com/office/drawing/2014/main" id="{47A5957F-A218-B1AF-31E6-A3B372447CEA}"/>
                    </a:ext>
                  </a:extLst>
                </p:cNvPr>
                <p:cNvPicPr/>
                <p:nvPr/>
              </p:nvPicPr>
              <p:blipFill>
                <a:blip r:embed="rId21"/>
                <a:stretch>
                  <a:fillRect/>
                </a:stretch>
              </p:blipFill>
              <p:spPr>
                <a:xfrm>
                  <a:off x="7107437" y="2873255"/>
                  <a:ext cx="190800" cy="149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id="{F3214119-C643-26C7-40D8-643B21DF595A}"/>
                  </a:ext>
                </a:extLst>
              </p14:cNvPr>
              <p14:cNvContentPartPr/>
              <p14:nvPr/>
            </p14:nvContentPartPr>
            <p14:xfrm>
              <a:off x="7110677" y="3047855"/>
              <a:ext cx="190440" cy="136440"/>
            </p14:xfrm>
          </p:contentPart>
        </mc:Choice>
        <mc:Fallback xmlns="">
          <p:pic>
            <p:nvPicPr>
              <p:cNvPr id="22" name="Ink 21">
                <a:extLst>
                  <a:ext uri="{FF2B5EF4-FFF2-40B4-BE49-F238E27FC236}">
                    <a16:creationId xmlns:a16="http://schemas.microsoft.com/office/drawing/2014/main" id="{F3214119-C643-26C7-40D8-643B21DF595A}"/>
                  </a:ext>
                </a:extLst>
              </p:cNvPr>
              <p:cNvPicPr/>
              <p:nvPr/>
            </p:nvPicPr>
            <p:blipFill>
              <a:blip r:embed="rId23"/>
              <a:stretch>
                <a:fillRect/>
              </a:stretch>
            </p:blipFill>
            <p:spPr>
              <a:xfrm>
                <a:off x="7106357" y="3043535"/>
                <a:ext cx="1990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B7A542D6-B07D-6465-C26D-38F2776EAE64}"/>
                  </a:ext>
                </a:extLst>
              </p14:cNvPr>
              <p14:cNvContentPartPr/>
              <p14:nvPr/>
            </p14:nvContentPartPr>
            <p14:xfrm>
              <a:off x="7103117" y="3211295"/>
              <a:ext cx="176400" cy="200520"/>
            </p14:xfrm>
          </p:contentPart>
        </mc:Choice>
        <mc:Fallback xmlns="">
          <p:pic>
            <p:nvPicPr>
              <p:cNvPr id="23" name="Ink 22">
                <a:extLst>
                  <a:ext uri="{FF2B5EF4-FFF2-40B4-BE49-F238E27FC236}">
                    <a16:creationId xmlns:a16="http://schemas.microsoft.com/office/drawing/2014/main" id="{B7A542D6-B07D-6465-C26D-38F2776EAE64}"/>
                  </a:ext>
                </a:extLst>
              </p:cNvPr>
              <p:cNvPicPr/>
              <p:nvPr/>
            </p:nvPicPr>
            <p:blipFill>
              <a:blip r:embed="rId25"/>
              <a:stretch>
                <a:fillRect/>
              </a:stretch>
            </p:blipFill>
            <p:spPr>
              <a:xfrm>
                <a:off x="7098797" y="3206975"/>
                <a:ext cx="185040" cy="209160"/>
              </a:xfrm>
              <a:prstGeom prst="rect">
                <a:avLst/>
              </a:prstGeom>
            </p:spPr>
          </p:pic>
        </mc:Fallback>
      </mc:AlternateContent>
      <p:grpSp>
        <p:nvGrpSpPr>
          <p:cNvPr id="26" name="Group 25">
            <a:extLst>
              <a:ext uri="{FF2B5EF4-FFF2-40B4-BE49-F238E27FC236}">
                <a16:creationId xmlns:a16="http://schemas.microsoft.com/office/drawing/2014/main" id="{69F77AAF-2571-8994-E456-9C6CC2030565}"/>
              </a:ext>
            </a:extLst>
          </p:cNvPr>
          <p:cNvGrpSpPr/>
          <p:nvPr/>
        </p:nvGrpSpPr>
        <p:grpSpPr>
          <a:xfrm>
            <a:off x="7089797" y="3396335"/>
            <a:ext cx="171360" cy="125640"/>
            <a:chOff x="7089797" y="3396335"/>
            <a:chExt cx="171360" cy="125640"/>
          </a:xfrm>
        </p:grpSpPr>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B45E6ABE-F6AD-0EB7-6FA0-5CE803274419}"/>
                    </a:ext>
                  </a:extLst>
                </p14:cNvPr>
                <p14:cNvContentPartPr/>
                <p14:nvPr/>
              </p14:nvContentPartPr>
              <p14:xfrm>
                <a:off x="7094837" y="3396335"/>
                <a:ext cx="166320" cy="115200"/>
              </p14:xfrm>
            </p:contentPart>
          </mc:Choice>
          <mc:Fallback xmlns="">
            <p:pic>
              <p:nvPicPr>
                <p:cNvPr id="24" name="Ink 23">
                  <a:extLst>
                    <a:ext uri="{FF2B5EF4-FFF2-40B4-BE49-F238E27FC236}">
                      <a16:creationId xmlns:a16="http://schemas.microsoft.com/office/drawing/2014/main" id="{B45E6ABE-F6AD-0EB7-6FA0-5CE803274419}"/>
                    </a:ext>
                  </a:extLst>
                </p:cNvPr>
                <p:cNvPicPr/>
                <p:nvPr/>
              </p:nvPicPr>
              <p:blipFill>
                <a:blip r:embed="rId27"/>
                <a:stretch>
                  <a:fillRect/>
                </a:stretch>
              </p:blipFill>
              <p:spPr>
                <a:xfrm>
                  <a:off x="7090517" y="3392015"/>
                  <a:ext cx="174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a:extLst>
                    <a:ext uri="{FF2B5EF4-FFF2-40B4-BE49-F238E27FC236}">
                      <a16:creationId xmlns:a16="http://schemas.microsoft.com/office/drawing/2014/main" id="{56CC70B3-0871-D4F9-4BA8-196847926A78}"/>
                    </a:ext>
                  </a:extLst>
                </p14:cNvPr>
                <p14:cNvContentPartPr/>
                <p14:nvPr/>
              </p14:nvContentPartPr>
              <p14:xfrm>
                <a:off x="7089797" y="3471215"/>
                <a:ext cx="6120" cy="50760"/>
              </p14:xfrm>
            </p:contentPart>
          </mc:Choice>
          <mc:Fallback xmlns="">
            <p:pic>
              <p:nvPicPr>
                <p:cNvPr id="25" name="Ink 24">
                  <a:extLst>
                    <a:ext uri="{FF2B5EF4-FFF2-40B4-BE49-F238E27FC236}">
                      <a16:creationId xmlns:a16="http://schemas.microsoft.com/office/drawing/2014/main" id="{56CC70B3-0871-D4F9-4BA8-196847926A78}"/>
                    </a:ext>
                  </a:extLst>
                </p:cNvPr>
                <p:cNvPicPr/>
                <p:nvPr/>
              </p:nvPicPr>
              <p:blipFill>
                <a:blip r:embed="rId29"/>
                <a:stretch>
                  <a:fillRect/>
                </a:stretch>
              </p:blipFill>
              <p:spPr>
                <a:xfrm>
                  <a:off x="7085477" y="3466895"/>
                  <a:ext cx="14760" cy="59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7" name="Ink 26">
                <a:extLst>
                  <a:ext uri="{FF2B5EF4-FFF2-40B4-BE49-F238E27FC236}">
                    <a16:creationId xmlns:a16="http://schemas.microsoft.com/office/drawing/2014/main" id="{200AD1A3-893F-279C-AB2F-6A015B44AA0D}"/>
                  </a:ext>
                </a:extLst>
              </p14:cNvPr>
              <p14:cNvContentPartPr/>
              <p14:nvPr/>
            </p14:nvContentPartPr>
            <p14:xfrm>
              <a:off x="7100219" y="3613775"/>
              <a:ext cx="173520" cy="136440"/>
            </p14:xfrm>
          </p:contentPart>
        </mc:Choice>
        <mc:Fallback xmlns="">
          <p:pic>
            <p:nvPicPr>
              <p:cNvPr id="27" name="Ink 26">
                <a:extLst>
                  <a:ext uri="{FF2B5EF4-FFF2-40B4-BE49-F238E27FC236}">
                    <a16:creationId xmlns:a16="http://schemas.microsoft.com/office/drawing/2014/main" id="{200AD1A3-893F-279C-AB2F-6A015B44AA0D}"/>
                  </a:ext>
                </a:extLst>
              </p:cNvPr>
              <p:cNvPicPr/>
              <p:nvPr/>
            </p:nvPicPr>
            <p:blipFill>
              <a:blip r:embed="rId31"/>
              <a:stretch>
                <a:fillRect/>
              </a:stretch>
            </p:blipFill>
            <p:spPr>
              <a:xfrm>
                <a:off x="7095899" y="3609455"/>
                <a:ext cx="182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Ink 27">
                <a:extLst>
                  <a:ext uri="{FF2B5EF4-FFF2-40B4-BE49-F238E27FC236}">
                    <a16:creationId xmlns:a16="http://schemas.microsoft.com/office/drawing/2014/main" id="{C492E34D-836B-A3B4-C32D-AC273CA329D9}"/>
                  </a:ext>
                </a:extLst>
              </p14:cNvPr>
              <p14:cNvContentPartPr/>
              <p14:nvPr/>
            </p14:nvContentPartPr>
            <p14:xfrm>
              <a:off x="7105277" y="3801799"/>
              <a:ext cx="176760" cy="121680"/>
            </p14:xfrm>
          </p:contentPart>
        </mc:Choice>
        <mc:Fallback xmlns="">
          <p:pic>
            <p:nvPicPr>
              <p:cNvPr id="28" name="Ink 27">
                <a:extLst>
                  <a:ext uri="{FF2B5EF4-FFF2-40B4-BE49-F238E27FC236}">
                    <a16:creationId xmlns:a16="http://schemas.microsoft.com/office/drawing/2014/main" id="{C492E34D-836B-A3B4-C32D-AC273CA329D9}"/>
                  </a:ext>
                </a:extLst>
              </p:cNvPr>
              <p:cNvPicPr/>
              <p:nvPr/>
            </p:nvPicPr>
            <p:blipFill>
              <a:blip r:embed="rId33"/>
              <a:stretch>
                <a:fillRect/>
              </a:stretch>
            </p:blipFill>
            <p:spPr>
              <a:xfrm>
                <a:off x="7100957" y="3797479"/>
                <a:ext cx="185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46D222B8-DE26-1EF4-6342-D7F03E3B411A}"/>
                  </a:ext>
                </a:extLst>
              </p14:cNvPr>
              <p14:cNvContentPartPr/>
              <p14:nvPr/>
            </p14:nvContentPartPr>
            <p14:xfrm>
              <a:off x="7091597" y="3965959"/>
              <a:ext cx="158400" cy="159120"/>
            </p14:xfrm>
          </p:contentPart>
        </mc:Choice>
        <mc:Fallback xmlns="">
          <p:pic>
            <p:nvPicPr>
              <p:cNvPr id="29" name="Ink 28">
                <a:extLst>
                  <a:ext uri="{FF2B5EF4-FFF2-40B4-BE49-F238E27FC236}">
                    <a16:creationId xmlns:a16="http://schemas.microsoft.com/office/drawing/2014/main" id="{46D222B8-DE26-1EF4-6342-D7F03E3B411A}"/>
                  </a:ext>
                </a:extLst>
              </p:cNvPr>
              <p:cNvPicPr/>
              <p:nvPr/>
            </p:nvPicPr>
            <p:blipFill>
              <a:blip r:embed="rId35"/>
              <a:stretch>
                <a:fillRect/>
              </a:stretch>
            </p:blipFill>
            <p:spPr>
              <a:xfrm>
                <a:off x="7087277" y="3961639"/>
                <a:ext cx="1670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Ink 29">
                <a:extLst>
                  <a:ext uri="{FF2B5EF4-FFF2-40B4-BE49-F238E27FC236}">
                    <a16:creationId xmlns:a16="http://schemas.microsoft.com/office/drawing/2014/main" id="{1FE5982D-4DFE-33B6-3B0F-56DB1CF8B494}"/>
                  </a:ext>
                </a:extLst>
              </p14:cNvPr>
              <p14:cNvContentPartPr/>
              <p14:nvPr/>
            </p14:nvContentPartPr>
            <p14:xfrm>
              <a:off x="7102757" y="4161079"/>
              <a:ext cx="149400" cy="155160"/>
            </p14:xfrm>
          </p:contentPart>
        </mc:Choice>
        <mc:Fallback xmlns="">
          <p:pic>
            <p:nvPicPr>
              <p:cNvPr id="30" name="Ink 29">
                <a:extLst>
                  <a:ext uri="{FF2B5EF4-FFF2-40B4-BE49-F238E27FC236}">
                    <a16:creationId xmlns:a16="http://schemas.microsoft.com/office/drawing/2014/main" id="{1FE5982D-4DFE-33B6-3B0F-56DB1CF8B494}"/>
                  </a:ext>
                </a:extLst>
              </p:cNvPr>
              <p:cNvPicPr/>
              <p:nvPr/>
            </p:nvPicPr>
            <p:blipFill>
              <a:blip r:embed="rId37"/>
              <a:stretch>
                <a:fillRect/>
              </a:stretch>
            </p:blipFill>
            <p:spPr>
              <a:xfrm>
                <a:off x="7098437" y="4156759"/>
                <a:ext cx="1580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Ink 30">
                <a:extLst>
                  <a:ext uri="{FF2B5EF4-FFF2-40B4-BE49-F238E27FC236}">
                    <a16:creationId xmlns:a16="http://schemas.microsoft.com/office/drawing/2014/main" id="{BDD3FAFE-16D5-052E-4DEE-0162EF5F3E50}"/>
                  </a:ext>
                </a:extLst>
              </p14:cNvPr>
              <p14:cNvContentPartPr/>
              <p14:nvPr/>
            </p14:nvContentPartPr>
            <p14:xfrm>
              <a:off x="7109597" y="4258639"/>
              <a:ext cx="226800" cy="297000"/>
            </p14:xfrm>
          </p:contentPart>
        </mc:Choice>
        <mc:Fallback xmlns="">
          <p:pic>
            <p:nvPicPr>
              <p:cNvPr id="31" name="Ink 30">
                <a:extLst>
                  <a:ext uri="{FF2B5EF4-FFF2-40B4-BE49-F238E27FC236}">
                    <a16:creationId xmlns:a16="http://schemas.microsoft.com/office/drawing/2014/main" id="{BDD3FAFE-16D5-052E-4DEE-0162EF5F3E50}"/>
                  </a:ext>
                </a:extLst>
              </p:cNvPr>
              <p:cNvPicPr/>
              <p:nvPr/>
            </p:nvPicPr>
            <p:blipFill>
              <a:blip r:embed="rId39"/>
              <a:stretch>
                <a:fillRect/>
              </a:stretch>
            </p:blipFill>
            <p:spPr>
              <a:xfrm>
                <a:off x="7105277" y="4254319"/>
                <a:ext cx="235440" cy="305640"/>
              </a:xfrm>
              <a:prstGeom prst="rect">
                <a:avLst/>
              </a:prstGeom>
            </p:spPr>
          </p:pic>
        </mc:Fallback>
      </mc:AlternateContent>
      <p:grpSp>
        <p:nvGrpSpPr>
          <p:cNvPr id="34" name="Group 33">
            <a:extLst>
              <a:ext uri="{FF2B5EF4-FFF2-40B4-BE49-F238E27FC236}">
                <a16:creationId xmlns:a16="http://schemas.microsoft.com/office/drawing/2014/main" id="{A1607C90-3A17-8F32-5CBA-1E1A4CF3D1C4}"/>
              </a:ext>
            </a:extLst>
          </p:cNvPr>
          <p:cNvGrpSpPr/>
          <p:nvPr/>
        </p:nvGrpSpPr>
        <p:grpSpPr>
          <a:xfrm>
            <a:off x="7082957" y="4543399"/>
            <a:ext cx="156240" cy="100440"/>
            <a:chOff x="7082957" y="4543399"/>
            <a:chExt cx="156240" cy="100440"/>
          </a:xfrm>
        </p:grpSpPr>
        <mc:AlternateContent xmlns:mc="http://schemas.openxmlformats.org/markup-compatibility/2006" xmlns:p14="http://schemas.microsoft.com/office/powerpoint/2010/main">
          <mc:Choice Requires="p14">
            <p:contentPart p14:bwMode="auto" r:id="rId40">
              <p14:nvContentPartPr>
                <p14:cNvPr id="32" name="Ink 31">
                  <a:extLst>
                    <a:ext uri="{FF2B5EF4-FFF2-40B4-BE49-F238E27FC236}">
                      <a16:creationId xmlns:a16="http://schemas.microsoft.com/office/drawing/2014/main" id="{D2D9DD01-D536-B638-21A6-84F69F8B3743}"/>
                    </a:ext>
                  </a:extLst>
                </p14:cNvPr>
                <p14:cNvContentPartPr/>
                <p14:nvPr/>
              </p14:nvContentPartPr>
              <p14:xfrm>
                <a:off x="7095197" y="4543399"/>
                <a:ext cx="144000" cy="99720"/>
              </p14:xfrm>
            </p:contentPart>
          </mc:Choice>
          <mc:Fallback xmlns="">
            <p:pic>
              <p:nvPicPr>
                <p:cNvPr id="32" name="Ink 31">
                  <a:extLst>
                    <a:ext uri="{FF2B5EF4-FFF2-40B4-BE49-F238E27FC236}">
                      <a16:creationId xmlns:a16="http://schemas.microsoft.com/office/drawing/2014/main" id="{D2D9DD01-D536-B638-21A6-84F69F8B3743}"/>
                    </a:ext>
                  </a:extLst>
                </p:cNvPr>
                <p:cNvPicPr/>
                <p:nvPr/>
              </p:nvPicPr>
              <p:blipFill>
                <a:blip r:embed="rId41"/>
                <a:stretch>
                  <a:fillRect/>
                </a:stretch>
              </p:blipFill>
              <p:spPr>
                <a:xfrm>
                  <a:off x="7090877" y="4539079"/>
                  <a:ext cx="1526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Ink 32">
                  <a:extLst>
                    <a:ext uri="{FF2B5EF4-FFF2-40B4-BE49-F238E27FC236}">
                      <a16:creationId xmlns:a16="http://schemas.microsoft.com/office/drawing/2014/main" id="{AE758682-7F10-3F1D-B03D-D50108D4D184}"/>
                    </a:ext>
                  </a:extLst>
                </p14:cNvPr>
                <p14:cNvContentPartPr/>
                <p14:nvPr/>
              </p14:nvContentPartPr>
              <p14:xfrm>
                <a:off x="7082957" y="4567519"/>
                <a:ext cx="23040" cy="76320"/>
              </p14:xfrm>
            </p:contentPart>
          </mc:Choice>
          <mc:Fallback xmlns="">
            <p:pic>
              <p:nvPicPr>
                <p:cNvPr id="33" name="Ink 32">
                  <a:extLst>
                    <a:ext uri="{FF2B5EF4-FFF2-40B4-BE49-F238E27FC236}">
                      <a16:creationId xmlns:a16="http://schemas.microsoft.com/office/drawing/2014/main" id="{AE758682-7F10-3F1D-B03D-D50108D4D184}"/>
                    </a:ext>
                  </a:extLst>
                </p:cNvPr>
                <p:cNvPicPr/>
                <p:nvPr/>
              </p:nvPicPr>
              <p:blipFill>
                <a:blip r:embed="rId43"/>
                <a:stretch>
                  <a:fillRect/>
                </a:stretch>
              </p:blipFill>
              <p:spPr>
                <a:xfrm>
                  <a:off x="7078637" y="4563199"/>
                  <a:ext cx="31680" cy="8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35" name="Ink 34">
                <a:extLst>
                  <a:ext uri="{FF2B5EF4-FFF2-40B4-BE49-F238E27FC236}">
                    <a16:creationId xmlns:a16="http://schemas.microsoft.com/office/drawing/2014/main" id="{9F944DE7-4BD6-1BBB-3ADF-D209D7408B3F}"/>
                  </a:ext>
                </a:extLst>
              </p14:cNvPr>
              <p14:cNvContentPartPr/>
              <p14:nvPr/>
            </p14:nvContentPartPr>
            <p14:xfrm>
              <a:off x="7090877" y="4722679"/>
              <a:ext cx="168840" cy="104040"/>
            </p14:xfrm>
          </p:contentPart>
        </mc:Choice>
        <mc:Fallback xmlns="">
          <p:pic>
            <p:nvPicPr>
              <p:cNvPr id="35" name="Ink 34">
                <a:extLst>
                  <a:ext uri="{FF2B5EF4-FFF2-40B4-BE49-F238E27FC236}">
                    <a16:creationId xmlns:a16="http://schemas.microsoft.com/office/drawing/2014/main" id="{9F944DE7-4BD6-1BBB-3ADF-D209D7408B3F}"/>
                  </a:ext>
                </a:extLst>
              </p:cNvPr>
              <p:cNvPicPr/>
              <p:nvPr/>
            </p:nvPicPr>
            <p:blipFill>
              <a:blip r:embed="rId45"/>
              <a:stretch>
                <a:fillRect/>
              </a:stretch>
            </p:blipFill>
            <p:spPr>
              <a:xfrm>
                <a:off x="7086557" y="4718359"/>
                <a:ext cx="1774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 name="Ink 35">
                <a:extLst>
                  <a:ext uri="{FF2B5EF4-FFF2-40B4-BE49-F238E27FC236}">
                    <a16:creationId xmlns:a16="http://schemas.microsoft.com/office/drawing/2014/main" id="{E6991933-7BFD-003D-4B91-2B7851FBB359}"/>
                  </a:ext>
                </a:extLst>
              </p14:cNvPr>
              <p14:cNvContentPartPr/>
              <p14:nvPr/>
            </p14:nvContentPartPr>
            <p14:xfrm>
              <a:off x="7105277" y="4925359"/>
              <a:ext cx="130320" cy="135360"/>
            </p14:xfrm>
          </p:contentPart>
        </mc:Choice>
        <mc:Fallback xmlns="">
          <p:pic>
            <p:nvPicPr>
              <p:cNvPr id="36" name="Ink 35">
                <a:extLst>
                  <a:ext uri="{FF2B5EF4-FFF2-40B4-BE49-F238E27FC236}">
                    <a16:creationId xmlns:a16="http://schemas.microsoft.com/office/drawing/2014/main" id="{E6991933-7BFD-003D-4B91-2B7851FBB359}"/>
                  </a:ext>
                </a:extLst>
              </p:cNvPr>
              <p:cNvPicPr/>
              <p:nvPr/>
            </p:nvPicPr>
            <p:blipFill>
              <a:blip r:embed="rId47"/>
              <a:stretch>
                <a:fillRect/>
              </a:stretch>
            </p:blipFill>
            <p:spPr>
              <a:xfrm>
                <a:off x="7100957" y="4921039"/>
                <a:ext cx="138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Ink 36">
                <a:extLst>
                  <a:ext uri="{FF2B5EF4-FFF2-40B4-BE49-F238E27FC236}">
                    <a16:creationId xmlns:a16="http://schemas.microsoft.com/office/drawing/2014/main" id="{2EC1D02B-8996-E85C-ADE9-5F773583A9E8}"/>
                  </a:ext>
                </a:extLst>
              </p14:cNvPr>
              <p14:cNvContentPartPr/>
              <p14:nvPr/>
            </p14:nvContentPartPr>
            <p14:xfrm>
              <a:off x="6006566" y="5145512"/>
              <a:ext cx="1221120" cy="45360"/>
            </p14:xfrm>
          </p:contentPart>
        </mc:Choice>
        <mc:Fallback xmlns="">
          <p:pic>
            <p:nvPicPr>
              <p:cNvPr id="37" name="Ink 36">
                <a:extLst>
                  <a:ext uri="{FF2B5EF4-FFF2-40B4-BE49-F238E27FC236}">
                    <a16:creationId xmlns:a16="http://schemas.microsoft.com/office/drawing/2014/main" id="{2EC1D02B-8996-E85C-ADE9-5F773583A9E8}"/>
                  </a:ext>
                </a:extLst>
              </p:cNvPr>
              <p:cNvPicPr/>
              <p:nvPr/>
            </p:nvPicPr>
            <p:blipFill>
              <a:blip r:embed="rId49"/>
              <a:stretch>
                <a:fillRect/>
              </a:stretch>
            </p:blipFill>
            <p:spPr>
              <a:xfrm>
                <a:off x="6002246" y="5141192"/>
                <a:ext cx="12297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Ink 37">
                <a:extLst>
                  <a:ext uri="{FF2B5EF4-FFF2-40B4-BE49-F238E27FC236}">
                    <a16:creationId xmlns:a16="http://schemas.microsoft.com/office/drawing/2014/main" id="{DE6AB024-04C5-DCC0-EE15-B46C97643DA3}"/>
                  </a:ext>
                </a:extLst>
              </p14:cNvPr>
              <p14:cNvContentPartPr/>
              <p14:nvPr/>
            </p14:nvContentPartPr>
            <p14:xfrm>
              <a:off x="7098806" y="5297466"/>
              <a:ext cx="185040" cy="154440"/>
            </p14:xfrm>
          </p:contentPart>
        </mc:Choice>
        <mc:Fallback xmlns="">
          <p:pic>
            <p:nvPicPr>
              <p:cNvPr id="38" name="Ink 37">
                <a:extLst>
                  <a:ext uri="{FF2B5EF4-FFF2-40B4-BE49-F238E27FC236}">
                    <a16:creationId xmlns:a16="http://schemas.microsoft.com/office/drawing/2014/main" id="{DE6AB024-04C5-DCC0-EE15-B46C97643DA3}"/>
                  </a:ext>
                </a:extLst>
              </p:cNvPr>
              <p:cNvPicPr/>
              <p:nvPr/>
            </p:nvPicPr>
            <p:blipFill>
              <a:blip r:embed="rId51"/>
              <a:stretch>
                <a:fillRect/>
              </a:stretch>
            </p:blipFill>
            <p:spPr>
              <a:xfrm>
                <a:off x="7094486" y="5293146"/>
                <a:ext cx="193680" cy="163080"/>
              </a:xfrm>
              <a:prstGeom prst="rect">
                <a:avLst/>
              </a:prstGeom>
            </p:spPr>
          </p:pic>
        </mc:Fallback>
      </mc:AlternateContent>
      <p:grpSp>
        <p:nvGrpSpPr>
          <p:cNvPr id="41" name="Group 40">
            <a:extLst>
              <a:ext uri="{FF2B5EF4-FFF2-40B4-BE49-F238E27FC236}">
                <a16:creationId xmlns:a16="http://schemas.microsoft.com/office/drawing/2014/main" id="{EED91403-C0DD-A99B-AFEF-5A0DEA03C6CB}"/>
              </a:ext>
            </a:extLst>
          </p:cNvPr>
          <p:cNvGrpSpPr/>
          <p:nvPr/>
        </p:nvGrpSpPr>
        <p:grpSpPr>
          <a:xfrm>
            <a:off x="7088726" y="5521386"/>
            <a:ext cx="199440" cy="284400"/>
            <a:chOff x="7088726" y="5521386"/>
            <a:chExt cx="199440" cy="284400"/>
          </a:xfrm>
        </p:grpSpPr>
        <mc:AlternateContent xmlns:mc="http://schemas.openxmlformats.org/markup-compatibility/2006" xmlns:p14="http://schemas.microsoft.com/office/powerpoint/2010/main">
          <mc:Choice Requires="p14">
            <p:contentPart p14:bwMode="auto" r:id="rId52">
              <p14:nvContentPartPr>
                <p14:cNvPr id="39" name="Ink 38">
                  <a:extLst>
                    <a:ext uri="{FF2B5EF4-FFF2-40B4-BE49-F238E27FC236}">
                      <a16:creationId xmlns:a16="http://schemas.microsoft.com/office/drawing/2014/main" id="{08F9D0B3-7A6B-2A4C-0360-55317F266146}"/>
                    </a:ext>
                  </a:extLst>
                </p14:cNvPr>
                <p14:cNvContentPartPr/>
                <p14:nvPr/>
              </p14:nvContentPartPr>
              <p14:xfrm>
                <a:off x="7112846" y="5521386"/>
                <a:ext cx="175320" cy="96840"/>
              </p14:xfrm>
            </p:contentPart>
          </mc:Choice>
          <mc:Fallback xmlns="">
            <p:pic>
              <p:nvPicPr>
                <p:cNvPr id="39" name="Ink 38">
                  <a:extLst>
                    <a:ext uri="{FF2B5EF4-FFF2-40B4-BE49-F238E27FC236}">
                      <a16:creationId xmlns:a16="http://schemas.microsoft.com/office/drawing/2014/main" id="{08F9D0B3-7A6B-2A4C-0360-55317F266146}"/>
                    </a:ext>
                  </a:extLst>
                </p:cNvPr>
                <p:cNvPicPr/>
                <p:nvPr/>
              </p:nvPicPr>
              <p:blipFill>
                <a:blip r:embed="rId53"/>
                <a:stretch>
                  <a:fillRect/>
                </a:stretch>
              </p:blipFill>
              <p:spPr>
                <a:xfrm>
                  <a:off x="7108526" y="5517066"/>
                  <a:ext cx="183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Ink 39">
                  <a:extLst>
                    <a:ext uri="{FF2B5EF4-FFF2-40B4-BE49-F238E27FC236}">
                      <a16:creationId xmlns:a16="http://schemas.microsoft.com/office/drawing/2014/main" id="{3270A0DD-5E2A-EBDB-C13F-CD0E1D14DB97}"/>
                    </a:ext>
                  </a:extLst>
                </p14:cNvPr>
                <p14:cNvContentPartPr/>
                <p14:nvPr/>
              </p14:nvContentPartPr>
              <p14:xfrm>
                <a:off x="7088726" y="5647026"/>
                <a:ext cx="157680" cy="158760"/>
              </p14:xfrm>
            </p:contentPart>
          </mc:Choice>
          <mc:Fallback xmlns="">
            <p:pic>
              <p:nvPicPr>
                <p:cNvPr id="40" name="Ink 39">
                  <a:extLst>
                    <a:ext uri="{FF2B5EF4-FFF2-40B4-BE49-F238E27FC236}">
                      <a16:creationId xmlns:a16="http://schemas.microsoft.com/office/drawing/2014/main" id="{3270A0DD-5E2A-EBDB-C13F-CD0E1D14DB97}"/>
                    </a:ext>
                  </a:extLst>
                </p:cNvPr>
                <p:cNvPicPr/>
                <p:nvPr/>
              </p:nvPicPr>
              <p:blipFill>
                <a:blip r:embed="rId55"/>
                <a:stretch>
                  <a:fillRect/>
                </a:stretch>
              </p:blipFill>
              <p:spPr>
                <a:xfrm>
                  <a:off x="7084406" y="5642706"/>
                  <a:ext cx="166320" cy="16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42" name="Ink 41">
                <a:extLst>
                  <a:ext uri="{FF2B5EF4-FFF2-40B4-BE49-F238E27FC236}">
                    <a16:creationId xmlns:a16="http://schemas.microsoft.com/office/drawing/2014/main" id="{4B2D943C-4E93-6177-8F1F-ABC32354B325}"/>
                  </a:ext>
                </a:extLst>
              </p14:cNvPr>
              <p14:cNvContentPartPr/>
              <p14:nvPr/>
            </p14:nvContentPartPr>
            <p14:xfrm>
              <a:off x="6083246" y="5867346"/>
              <a:ext cx="1122840" cy="51120"/>
            </p14:xfrm>
          </p:contentPart>
        </mc:Choice>
        <mc:Fallback xmlns="">
          <p:pic>
            <p:nvPicPr>
              <p:cNvPr id="42" name="Ink 41">
                <a:extLst>
                  <a:ext uri="{FF2B5EF4-FFF2-40B4-BE49-F238E27FC236}">
                    <a16:creationId xmlns:a16="http://schemas.microsoft.com/office/drawing/2014/main" id="{4B2D943C-4E93-6177-8F1F-ABC32354B325}"/>
                  </a:ext>
                </a:extLst>
              </p:cNvPr>
              <p:cNvPicPr/>
              <p:nvPr/>
            </p:nvPicPr>
            <p:blipFill>
              <a:blip r:embed="rId57"/>
              <a:stretch>
                <a:fillRect/>
              </a:stretch>
            </p:blipFill>
            <p:spPr>
              <a:xfrm>
                <a:off x="6078926" y="5863026"/>
                <a:ext cx="1131480" cy="59760"/>
              </a:xfrm>
              <a:prstGeom prst="rect">
                <a:avLst/>
              </a:prstGeom>
            </p:spPr>
          </p:pic>
        </mc:Fallback>
      </mc:AlternateContent>
      <p:grpSp>
        <p:nvGrpSpPr>
          <p:cNvPr id="49" name="Group 48">
            <a:extLst>
              <a:ext uri="{FF2B5EF4-FFF2-40B4-BE49-F238E27FC236}">
                <a16:creationId xmlns:a16="http://schemas.microsoft.com/office/drawing/2014/main" id="{D8D2CAAF-B8B4-B3C8-59D6-C221ACFA6AB0}"/>
              </a:ext>
            </a:extLst>
          </p:cNvPr>
          <p:cNvGrpSpPr/>
          <p:nvPr/>
        </p:nvGrpSpPr>
        <p:grpSpPr>
          <a:xfrm>
            <a:off x="6108446" y="6086226"/>
            <a:ext cx="1336680" cy="493560"/>
            <a:chOff x="6108446" y="6086226"/>
            <a:chExt cx="1336680" cy="493560"/>
          </a:xfrm>
        </p:grpSpPr>
        <mc:AlternateContent xmlns:mc="http://schemas.openxmlformats.org/markup-compatibility/2006" xmlns:p14="http://schemas.microsoft.com/office/powerpoint/2010/main">
          <mc:Choice Requires="p14">
            <p:contentPart p14:bwMode="auto" r:id="rId58">
              <p14:nvContentPartPr>
                <p14:cNvPr id="43" name="Ink 42">
                  <a:extLst>
                    <a:ext uri="{FF2B5EF4-FFF2-40B4-BE49-F238E27FC236}">
                      <a16:creationId xmlns:a16="http://schemas.microsoft.com/office/drawing/2014/main" id="{479AC3AB-1981-4341-CDEF-E36C67E5D52B}"/>
                    </a:ext>
                  </a:extLst>
                </p14:cNvPr>
                <p14:cNvContentPartPr/>
                <p14:nvPr/>
              </p14:nvContentPartPr>
              <p14:xfrm>
                <a:off x="6108446" y="6086226"/>
                <a:ext cx="1105200" cy="41040"/>
              </p14:xfrm>
            </p:contentPart>
          </mc:Choice>
          <mc:Fallback xmlns="">
            <p:pic>
              <p:nvPicPr>
                <p:cNvPr id="43" name="Ink 42">
                  <a:extLst>
                    <a:ext uri="{FF2B5EF4-FFF2-40B4-BE49-F238E27FC236}">
                      <a16:creationId xmlns:a16="http://schemas.microsoft.com/office/drawing/2014/main" id="{479AC3AB-1981-4341-CDEF-E36C67E5D52B}"/>
                    </a:ext>
                  </a:extLst>
                </p:cNvPr>
                <p:cNvPicPr/>
                <p:nvPr/>
              </p:nvPicPr>
              <p:blipFill>
                <a:blip r:embed="rId59"/>
                <a:stretch>
                  <a:fillRect/>
                </a:stretch>
              </p:blipFill>
              <p:spPr>
                <a:xfrm>
                  <a:off x="6104126" y="6081906"/>
                  <a:ext cx="11138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Ink 43">
                  <a:extLst>
                    <a:ext uri="{FF2B5EF4-FFF2-40B4-BE49-F238E27FC236}">
                      <a16:creationId xmlns:a16="http://schemas.microsoft.com/office/drawing/2014/main" id="{BDA93248-60F7-2241-D2C4-C7F77B7AB925}"/>
                    </a:ext>
                  </a:extLst>
                </p14:cNvPr>
                <p14:cNvContentPartPr/>
                <p14:nvPr/>
              </p14:nvContentPartPr>
              <p14:xfrm>
                <a:off x="7118966" y="6166146"/>
                <a:ext cx="137520" cy="156600"/>
              </p14:xfrm>
            </p:contentPart>
          </mc:Choice>
          <mc:Fallback xmlns="">
            <p:pic>
              <p:nvPicPr>
                <p:cNvPr id="44" name="Ink 43">
                  <a:extLst>
                    <a:ext uri="{FF2B5EF4-FFF2-40B4-BE49-F238E27FC236}">
                      <a16:creationId xmlns:a16="http://schemas.microsoft.com/office/drawing/2014/main" id="{BDA93248-60F7-2241-D2C4-C7F77B7AB925}"/>
                    </a:ext>
                  </a:extLst>
                </p:cNvPr>
                <p:cNvPicPr/>
                <p:nvPr/>
              </p:nvPicPr>
              <p:blipFill>
                <a:blip r:embed="rId61"/>
                <a:stretch>
                  <a:fillRect/>
                </a:stretch>
              </p:blipFill>
              <p:spPr>
                <a:xfrm>
                  <a:off x="7114646" y="6161826"/>
                  <a:ext cx="1461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Ink 45">
                  <a:extLst>
                    <a:ext uri="{FF2B5EF4-FFF2-40B4-BE49-F238E27FC236}">
                      <a16:creationId xmlns:a16="http://schemas.microsoft.com/office/drawing/2014/main" id="{116FA586-2419-969E-F7CC-CFB2D0DA5057}"/>
                    </a:ext>
                  </a:extLst>
                </p14:cNvPr>
                <p14:cNvContentPartPr/>
                <p14:nvPr/>
              </p14:nvContentPartPr>
              <p14:xfrm>
                <a:off x="7095206" y="6206106"/>
                <a:ext cx="349920" cy="373680"/>
              </p14:xfrm>
            </p:contentPart>
          </mc:Choice>
          <mc:Fallback xmlns="">
            <p:pic>
              <p:nvPicPr>
                <p:cNvPr id="46" name="Ink 45">
                  <a:extLst>
                    <a:ext uri="{FF2B5EF4-FFF2-40B4-BE49-F238E27FC236}">
                      <a16:creationId xmlns:a16="http://schemas.microsoft.com/office/drawing/2014/main" id="{116FA586-2419-969E-F7CC-CFB2D0DA5057}"/>
                    </a:ext>
                  </a:extLst>
                </p:cNvPr>
                <p:cNvPicPr/>
                <p:nvPr/>
              </p:nvPicPr>
              <p:blipFill>
                <a:blip r:embed="rId63"/>
                <a:stretch>
                  <a:fillRect/>
                </a:stretch>
              </p:blipFill>
              <p:spPr>
                <a:xfrm>
                  <a:off x="7090886" y="6201786"/>
                  <a:ext cx="35856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8" name="Ink 47">
                  <a:extLst>
                    <a:ext uri="{FF2B5EF4-FFF2-40B4-BE49-F238E27FC236}">
                      <a16:creationId xmlns:a16="http://schemas.microsoft.com/office/drawing/2014/main" id="{14CDCB93-432B-16C0-4B46-8DA51E72EB37}"/>
                    </a:ext>
                  </a:extLst>
                </p14:cNvPr>
                <p14:cNvContentPartPr/>
                <p14:nvPr/>
              </p14:nvContentPartPr>
              <p14:xfrm>
                <a:off x="7107086" y="6282426"/>
                <a:ext cx="21240" cy="61200"/>
              </p14:xfrm>
            </p:contentPart>
          </mc:Choice>
          <mc:Fallback xmlns="">
            <p:pic>
              <p:nvPicPr>
                <p:cNvPr id="48" name="Ink 47">
                  <a:extLst>
                    <a:ext uri="{FF2B5EF4-FFF2-40B4-BE49-F238E27FC236}">
                      <a16:creationId xmlns:a16="http://schemas.microsoft.com/office/drawing/2014/main" id="{14CDCB93-432B-16C0-4B46-8DA51E72EB37}"/>
                    </a:ext>
                  </a:extLst>
                </p:cNvPr>
                <p:cNvPicPr/>
                <p:nvPr/>
              </p:nvPicPr>
              <p:blipFill>
                <a:blip r:embed="rId65"/>
                <a:stretch>
                  <a:fillRect/>
                </a:stretch>
              </p:blipFill>
              <p:spPr>
                <a:xfrm>
                  <a:off x="7102766" y="6278106"/>
                  <a:ext cx="29880" cy="69840"/>
                </a:xfrm>
                <a:prstGeom prst="rect">
                  <a:avLst/>
                </a:prstGeom>
              </p:spPr>
            </p:pic>
          </mc:Fallback>
        </mc:AlternateContent>
      </p:grpSp>
    </p:spTree>
    <p:extLst>
      <p:ext uri="{BB962C8B-B14F-4D97-AF65-F5344CB8AC3E}">
        <p14:creationId xmlns:p14="http://schemas.microsoft.com/office/powerpoint/2010/main" val="1261354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041850-CD9A-E628-D03B-ECE2FD6FB763}"/>
              </a:ext>
            </a:extLst>
          </p:cNvPr>
          <p:cNvSpPr>
            <a:spLocks noGrp="1"/>
          </p:cNvSpPr>
          <p:nvPr>
            <p:ph type="title"/>
          </p:nvPr>
        </p:nvSpPr>
        <p:spPr>
          <a:xfrm>
            <a:off x="838200" y="4092770"/>
            <a:ext cx="10515600" cy="1325563"/>
          </a:xfrm>
        </p:spPr>
        <p:txBody>
          <a:bodyPr/>
          <a:lstStyle/>
          <a:p>
            <a:endParaRPr lang="en-US" dirty="0"/>
          </a:p>
        </p:txBody>
      </p:sp>
      <p:pic>
        <p:nvPicPr>
          <p:cNvPr id="3" name="Content Placeholder 2" descr="A list of driving conditions&#10;&#10;Description automatically generated with medium confidence">
            <a:extLst>
              <a:ext uri="{FF2B5EF4-FFF2-40B4-BE49-F238E27FC236}">
                <a16:creationId xmlns:a16="http://schemas.microsoft.com/office/drawing/2014/main" id="{407C4B5A-8364-56E3-06BB-0EBB25FF6C5A}"/>
              </a:ext>
            </a:extLst>
          </p:cNvPr>
          <p:cNvPicPr>
            <a:picLocks noGrp="1" noChangeAspect="1"/>
          </p:cNvPicPr>
          <p:nvPr>
            <p:ph idx="1"/>
          </p:nvPr>
        </p:nvPicPr>
        <p:blipFill>
          <a:blip r:embed="rId3"/>
          <a:stretch>
            <a:fillRect/>
          </a:stretch>
        </p:blipFill>
        <p:spPr>
          <a:xfrm>
            <a:off x="948224" y="186048"/>
            <a:ext cx="4214813" cy="6485904"/>
          </a:xfrm>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B25C1C36-C610-A059-983B-F1199E53C867}"/>
                  </a:ext>
                </a:extLst>
              </p14:cNvPr>
              <p14:cNvContentPartPr/>
              <p14:nvPr/>
            </p14:nvContentPartPr>
            <p14:xfrm>
              <a:off x="3670625" y="1120005"/>
              <a:ext cx="70560" cy="2740320"/>
            </p14:xfrm>
          </p:contentPart>
        </mc:Choice>
        <mc:Fallback xmlns="">
          <p:pic>
            <p:nvPicPr>
              <p:cNvPr id="9" name="Ink 8">
                <a:extLst>
                  <a:ext uri="{FF2B5EF4-FFF2-40B4-BE49-F238E27FC236}">
                    <a16:creationId xmlns:a16="http://schemas.microsoft.com/office/drawing/2014/main" id="{B25C1C36-C610-A059-983B-F1199E53C867}"/>
                  </a:ext>
                </a:extLst>
              </p:cNvPr>
              <p:cNvPicPr/>
              <p:nvPr/>
            </p:nvPicPr>
            <p:blipFill>
              <a:blip r:embed="rId5"/>
              <a:stretch>
                <a:fillRect/>
              </a:stretch>
            </p:blipFill>
            <p:spPr>
              <a:xfrm>
                <a:off x="3607625" y="1057005"/>
                <a:ext cx="196200" cy="2865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BB0AC992-F567-DCC6-3201-BFA895800F56}"/>
                  </a:ext>
                </a:extLst>
              </p14:cNvPr>
              <p14:cNvContentPartPr/>
              <p14:nvPr/>
            </p14:nvContentPartPr>
            <p14:xfrm>
              <a:off x="3754297" y="3954285"/>
              <a:ext cx="54360" cy="2450880"/>
            </p14:xfrm>
          </p:contentPart>
        </mc:Choice>
        <mc:Fallback xmlns="">
          <p:pic>
            <p:nvPicPr>
              <p:cNvPr id="10" name="Ink 9">
                <a:extLst>
                  <a:ext uri="{FF2B5EF4-FFF2-40B4-BE49-F238E27FC236}">
                    <a16:creationId xmlns:a16="http://schemas.microsoft.com/office/drawing/2014/main" id="{BB0AC992-F567-DCC6-3201-BFA895800F56}"/>
                  </a:ext>
                </a:extLst>
              </p:cNvPr>
              <p:cNvPicPr/>
              <p:nvPr/>
            </p:nvPicPr>
            <p:blipFill>
              <a:blip r:embed="rId7"/>
              <a:stretch>
                <a:fillRect/>
              </a:stretch>
            </p:blipFill>
            <p:spPr>
              <a:xfrm>
                <a:off x="3691297" y="3891645"/>
                <a:ext cx="180000" cy="2576520"/>
              </a:xfrm>
              <a:prstGeom prst="rect">
                <a:avLst/>
              </a:prstGeom>
            </p:spPr>
          </p:pic>
        </mc:Fallback>
      </mc:AlternateContent>
      <p:sp>
        <p:nvSpPr>
          <p:cNvPr id="17" name="TextBox 16">
            <a:extLst>
              <a:ext uri="{FF2B5EF4-FFF2-40B4-BE49-F238E27FC236}">
                <a16:creationId xmlns:a16="http://schemas.microsoft.com/office/drawing/2014/main" id="{1BB28CF8-ACCA-C840-6E89-1CB0C60F073F}"/>
              </a:ext>
            </a:extLst>
          </p:cNvPr>
          <p:cNvSpPr txBox="1"/>
          <p:nvPr/>
        </p:nvSpPr>
        <p:spPr>
          <a:xfrm>
            <a:off x="4915238" y="963634"/>
            <a:ext cx="7276762" cy="2492990"/>
          </a:xfrm>
          <a:prstGeom prst="rect">
            <a:avLst/>
          </a:prstGeom>
          <a:noFill/>
        </p:spPr>
        <p:txBody>
          <a:bodyPr wrap="square">
            <a:spAutoFit/>
          </a:bodyPr>
          <a:lstStyle/>
          <a:p>
            <a:pPr algn="ctr"/>
            <a:r>
              <a:rPr lang="en-GB" sz="1800" b="1" i="1" dirty="0">
                <a:solidFill>
                  <a:srgbClr val="000000"/>
                </a:solidFill>
                <a:effectLst/>
                <a:latin typeface="Arial" panose="020B0604020202020204" pitchFamily="34" charset="0"/>
                <a:ea typeface="Calibri" panose="020F0502020204030204" pitchFamily="34" charset="0"/>
              </a:rPr>
              <a:t>Guidelines for marking</a:t>
            </a:r>
            <a:endParaRPr lang="en-GB" sz="2800" dirty="0">
              <a:solidFill>
                <a:srgbClr val="000000"/>
              </a:solidFill>
              <a:effectLst/>
              <a:latin typeface="Arial" panose="020B0604020202020204" pitchFamily="34" charset="0"/>
              <a:ea typeface="Calibri" panose="020F0502020204030204" pitchFamily="34" charset="0"/>
            </a:endParaRPr>
          </a:p>
          <a:p>
            <a:pPr algn="ctr"/>
            <a:r>
              <a:rPr lang="en-GB" dirty="0">
                <a:solidFill>
                  <a:srgbClr val="000000"/>
                </a:solidFill>
                <a:effectLst/>
                <a:latin typeface="Arial" panose="020B0604020202020204" pitchFamily="34" charset="0"/>
                <a:ea typeface="Calibri" panose="020F0502020204030204" pitchFamily="34" charset="0"/>
              </a:rPr>
              <a:t> </a:t>
            </a:r>
          </a:p>
          <a:p>
            <a:r>
              <a:rPr lang="en-GB" dirty="0">
                <a:solidFill>
                  <a:srgbClr val="000000"/>
                </a:solidFill>
                <a:effectLst/>
                <a:latin typeface="Arial" panose="020B0604020202020204" pitchFamily="34" charset="0"/>
                <a:ea typeface="Calibri" panose="020F0502020204030204" pitchFamily="34" charset="0"/>
              </a:rPr>
              <a:t>	</a:t>
            </a:r>
            <a:r>
              <a:rPr lang="en-GB" sz="2400" dirty="0">
                <a:solidFill>
                  <a:schemeClr val="bg1">
                    <a:lumMod val="65000"/>
                  </a:schemeClr>
                </a:solidFill>
                <a:effectLst/>
                <a:latin typeface="Arial" panose="020B0604020202020204" pitchFamily="34" charset="0"/>
                <a:ea typeface="Calibri" panose="020F0502020204030204" pitchFamily="34" charset="0"/>
              </a:rPr>
              <a:t>1 - Significant Development Required</a:t>
            </a:r>
          </a:p>
          <a:p>
            <a:r>
              <a:rPr lang="en-GB" sz="2400" dirty="0">
                <a:solidFill>
                  <a:srgbClr val="000000"/>
                </a:solidFill>
                <a:effectLst/>
                <a:latin typeface="Arial" panose="020B0604020202020204" pitchFamily="34" charset="0"/>
                <a:ea typeface="Calibri" panose="020F0502020204030204" pitchFamily="34" charset="0"/>
              </a:rPr>
              <a:t>	2 - Required standard not achieved</a:t>
            </a:r>
          </a:p>
          <a:p>
            <a:r>
              <a:rPr lang="en-GB" sz="2400" dirty="0">
                <a:solidFill>
                  <a:srgbClr val="000000"/>
                </a:solidFill>
                <a:effectLst/>
                <a:latin typeface="Arial" panose="020B0604020202020204" pitchFamily="34" charset="0"/>
                <a:ea typeface="Calibri" panose="020F0502020204030204" pitchFamily="34" charset="0"/>
              </a:rPr>
              <a:t>	3 - Required Standard Generally Achieved</a:t>
            </a:r>
          </a:p>
          <a:p>
            <a:r>
              <a:rPr lang="en-GB" sz="2400" dirty="0">
                <a:solidFill>
                  <a:srgbClr val="000000"/>
                </a:solidFill>
                <a:effectLst/>
                <a:latin typeface="Arial" panose="020B0604020202020204" pitchFamily="34" charset="0"/>
                <a:ea typeface="Calibri" panose="020F0502020204030204" pitchFamily="34" charset="0"/>
              </a:rPr>
              <a:t>	</a:t>
            </a:r>
            <a:r>
              <a:rPr lang="en-GB" sz="2400" dirty="0">
                <a:solidFill>
                  <a:srgbClr val="000000"/>
                </a:solidFill>
                <a:latin typeface="Arial" panose="020B0604020202020204" pitchFamily="34" charset="0"/>
                <a:ea typeface="Calibri" panose="020F0502020204030204" pitchFamily="34" charset="0"/>
              </a:rPr>
              <a:t>4 - Required Standard Consistently Achieved</a:t>
            </a:r>
          </a:p>
          <a:p>
            <a:r>
              <a:rPr lang="en-GB" sz="2400" dirty="0">
                <a:solidFill>
                  <a:srgbClr val="000000"/>
                </a:solidFill>
                <a:effectLst/>
                <a:latin typeface="Arial" panose="020B0604020202020204" pitchFamily="34" charset="0"/>
                <a:ea typeface="Calibri" panose="020F0502020204030204" pitchFamily="34" charset="0"/>
              </a:rPr>
              <a:t>	</a:t>
            </a:r>
            <a:r>
              <a:rPr lang="en-GB" sz="2400" dirty="0">
                <a:solidFill>
                  <a:schemeClr val="bg1">
                    <a:lumMod val="65000"/>
                  </a:schemeClr>
                </a:solidFill>
                <a:latin typeface="Arial" panose="020B0604020202020204" pitchFamily="34" charset="0"/>
              </a:rPr>
              <a:t>5 - Exceeds Required Standard</a:t>
            </a:r>
          </a:p>
        </p:txBody>
      </p:sp>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6937AE4F-AED1-663C-A9FA-4B4553DB59FA}"/>
                  </a:ext>
                </a:extLst>
              </p14:cNvPr>
              <p14:cNvContentPartPr/>
              <p14:nvPr/>
            </p14:nvContentPartPr>
            <p14:xfrm>
              <a:off x="4884955" y="6237303"/>
              <a:ext cx="9000" cy="192240"/>
            </p14:xfrm>
          </p:contentPart>
        </mc:Choice>
        <mc:Fallback xmlns="">
          <p:pic>
            <p:nvPicPr>
              <p:cNvPr id="18" name="Ink 17">
                <a:extLst>
                  <a:ext uri="{FF2B5EF4-FFF2-40B4-BE49-F238E27FC236}">
                    <a16:creationId xmlns:a16="http://schemas.microsoft.com/office/drawing/2014/main" id="{6937AE4F-AED1-663C-A9FA-4B4553DB59FA}"/>
                  </a:ext>
                </a:extLst>
              </p:cNvPr>
              <p:cNvPicPr/>
              <p:nvPr/>
            </p:nvPicPr>
            <p:blipFill>
              <a:blip r:embed="rId9"/>
              <a:stretch>
                <a:fillRect/>
              </a:stretch>
            </p:blipFill>
            <p:spPr>
              <a:xfrm>
                <a:off x="4880635" y="6232983"/>
                <a:ext cx="176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a:extLst>
                  <a:ext uri="{FF2B5EF4-FFF2-40B4-BE49-F238E27FC236}">
                    <a16:creationId xmlns:a16="http://schemas.microsoft.com/office/drawing/2014/main" id="{0401BFD6-F06D-0409-3DF1-FDA47D508FC8}"/>
                  </a:ext>
                </a:extLst>
              </p14:cNvPr>
              <p14:cNvContentPartPr/>
              <p14:nvPr/>
            </p14:nvContentPartPr>
            <p14:xfrm>
              <a:off x="4862995" y="6245223"/>
              <a:ext cx="4680" cy="147600"/>
            </p14:xfrm>
          </p:contentPart>
        </mc:Choice>
        <mc:Fallback xmlns="">
          <p:pic>
            <p:nvPicPr>
              <p:cNvPr id="20" name="Ink 19">
                <a:extLst>
                  <a:ext uri="{FF2B5EF4-FFF2-40B4-BE49-F238E27FC236}">
                    <a16:creationId xmlns:a16="http://schemas.microsoft.com/office/drawing/2014/main" id="{0401BFD6-F06D-0409-3DF1-FDA47D508FC8}"/>
                  </a:ext>
                </a:extLst>
              </p:cNvPr>
              <p:cNvPicPr/>
              <p:nvPr/>
            </p:nvPicPr>
            <p:blipFill>
              <a:blip r:embed="rId11"/>
              <a:stretch>
                <a:fillRect/>
              </a:stretch>
            </p:blipFill>
            <p:spPr>
              <a:xfrm>
                <a:off x="4827355" y="6209223"/>
                <a:ext cx="76320" cy="219240"/>
              </a:xfrm>
              <a:prstGeom prst="rect">
                <a:avLst/>
              </a:prstGeom>
            </p:spPr>
          </p:pic>
        </mc:Fallback>
      </mc:AlternateContent>
      <p:grpSp>
        <p:nvGrpSpPr>
          <p:cNvPr id="23" name="Group 22">
            <a:extLst>
              <a:ext uri="{FF2B5EF4-FFF2-40B4-BE49-F238E27FC236}">
                <a16:creationId xmlns:a16="http://schemas.microsoft.com/office/drawing/2014/main" id="{75D3DED1-4024-728B-E2BD-8F2F966A3BBF}"/>
              </a:ext>
            </a:extLst>
          </p:cNvPr>
          <p:cNvGrpSpPr/>
          <p:nvPr/>
        </p:nvGrpSpPr>
        <p:grpSpPr>
          <a:xfrm>
            <a:off x="4829918" y="1120005"/>
            <a:ext cx="85320" cy="5294418"/>
            <a:chOff x="4829918" y="1120005"/>
            <a:chExt cx="85320" cy="5294418"/>
          </a:xfrm>
        </p:grpSpPr>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0EDA4FDB-EB20-CCB9-4580-BA8B4B7F3123}"/>
                    </a:ext>
                  </a:extLst>
                </p14:cNvPr>
                <p14:cNvContentPartPr/>
                <p14:nvPr/>
              </p14:nvContentPartPr>
              <p14:xfrm>
                <a:off x="4829918" y="1120005"/>
                <a:ext cx="85320" cy="4812840"/>
              </p14:xfrm>
            </p:contentPart>
          </mc:Choice>
          <mc:Fallback xmlns="">
            <p:pic>
              <p:nvPicPr>
                <p:cNvPr id="12" name="Ink 11">
                  <a:extLst>
                    <a:ext uri="{FF2B5EF4-FFF2-40B4-BE49-F238E27FC236}">
                      <a16:creationId xmlns:a16="http://schemas.microsoft.com/office/drawing/2014/main" id="{0EDA4FDB-EB20-CCB9-4580-BA8B4B7F3123}"/>
                    </a:ext>
                  </a:extLst>
                </p:cNvPr>
                <p:cNvPicPr/>
                <p:nvPr/>
              </p:nvPicPr>
              <p:blipFill>
                <a:blip r:embed="rId13"/>
                <a:stretch>
                  <a:fillRect/>
                </a:stretch>
              </p:blipFill>
              <p:spPr>
                <a:xfrm>
                  <a:off x="4766918" y="1057365"/>
                  <a:ext cx="210960" cy="4938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CFD647A4-D65E-1BF0-90E1-8502C39B9E48}"/>
                    </a:ext>
                  </a:extLst>
                </p14:cNvPr>
                <p14:cNvContentPartPr/>
                <p14:nvPr/>
              </p14:nvContentPartPr>
              <p14:xfrm>
                <a:off x="4842158" y="5932485"/>
                <a:ext cx="25200" cy="277560"/>
              </p14:xfrm>
            </p:contentPart>
          </mc:Choice>
          <mc:Fallback xmlns="">
            <p:pic>
              <p:nvPicPr>
                <p:cNvPr id="13" name="Ink 12">
                  <a:extLst>
                    <a:ext uri="{FF2B5EF4-FFF2-40B4-BE49-F238E27FC236}">
                      <a16:creationId xmlns:a16="http://schemas.microsoft.com/office/drawing/2014/main" id="{CFD647A4-D65E-1BF0-90E1-8502C39B9E48}"/>
                    </a:ext>
                  </a:extLst>
                </p:cNvPr>
                <p:cNvPicPr/>
                <p:nvPr/>
              </p:nvPicPr>
              <p:blipFill>
                <a:blip r:embed="rId15"/>
                <a:stretch>
                  <a:fillRect/>
                </a:stretch>
              </p:blipFill>
              <p:spPr>
                <a:xfrm>
                  <a:off x="4779158" y="5869845"/>
                  <a:ext cx="15084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Ink 21">
                  <a:extLst>
                    <a:ext uri="{FF2B5EF4-FFF2-40B4-BE49-F238E27FC236}">
                      <a16:creationId xmlns:a16="http://schemas.microsoft.com/office/drawing/2014/main" id="{E754B41B-FD30-0D9A-F220-DAB7C7F5E0B0}"/>
                    </a:ext>
                  </a:extLst>
                </p14:cNvPr>
                <p14:cNvContentPartPr/>
                <p14:nvPr/>
              </p14:nvContentPartPr>
              <p14:xfrm>
                <a:off x="4851835" y="6238023"/>
                <a:ext cx="360" cy="176400"/>
              </p14:xfrm>
            </p:contentPart>
          </mc:Choice>
          <mc:Fallback xmlns="">
            <p:pic>
              <p:nvPicPr>
                <p:cNvPr id="22" name="Ink 21">
                  <a:extLst>
                    <a:ext uri="{FF2B5EF4-FFF2-40B4-BE49-F238E27FC236}">
                      <a16:creationId xmlns:a16="http://schemas.microsoft.com/office/drawing/2014/main" id="{E754B41B-FD30-0D9A-F220-DAB7C7F5E0B0}"/>
                    </a:ext>
                  </a:extLst>
                </p:cNvPr>
                <p:cNvPicPr/>
                <p:nvPr/>
              </p:nvPicPr>
              <p:blipFill>
                <a:blip r:embed="rId17"/>
                <a:stretch>
                  <a:fillRect/>
                </a:stretch>
              </p:blipFill>
              <p:spPr>
                <a:xfrm>
                  <a:off x="4789195" y="6175383"/>
                  <a:ext cx="126000" cy="302040"/>
                </a:xfrm>
                <a:prstGeom prst="rect">
                  <a:avLst/>
                </a:prstGeom>
              </p:spPr>
            </p:pic>
          </mc:Fallback>
        </mc:AlternateContent>
      </p:grpSp>
      <p:sp>
        <p:nvSpPr>
          <p:cNvPr id="24" name="TextBox 23">
            <a:extLst>
              <a:ext uri="{FF2B5EF4-FFF2-40B4-BE49-F238E27FC236}">
                <a16:creationId xmlns:a16="http://schemas.microsoft.com/office/drawing/2014/main" id="{A575D4C0-B617-F014-D066-8CED5821EFFD}"/>
              </a:ext>
            </a:extLst>
          </p:cNvPr>
          <p:cNvSpPr txBox="1"/>
          <p:nvPr/>
        </p:nvSpPr>
        <p:spPr>
          <a:xfrm>
            <a:off x="6521848" y="5236397"/>
            <a:ext cx="5045765" cy="1200329"/>
          </a:xfrm>
          <a:prstGeom prst="rect">
            <a:avLst/>
          </a:prstGeom>
          <a:noFill/>
        </p:spPr>
        <p:txBody>
          <a:bodyPr wrap="square" rtlCol="0">
            <a:spAutoFit/>
          </a:bodyPr>
          <a:lstStyle/>
          <a:p>
            <a:r>
              <a:rPr lang="en-US" i="1" dirty="0"/>
              <a:t>E-YARD logbooks will re-designed, to reflect this on the next print run.  This may be a while due to stock currently held.</a:t>
            </a:r>
          </a:p>
          <a:p>
            <a:r>
              <a:rPr lang="en-US" i="1" dirty="0"/>
              <a:t>Please amend your stock accordingly</a:t>
            </a:r>
            <a:r>
              <a:rPr lang="en-US" dirty="0"/>
              <a:t>.</a:t>
            </a:r>
          </a:p>
        </p:txBody>
      </p:sp>
    </p:spTree>
    <p:extLst>
      <p:ext uri="{BB962C8B-B14F-4D97-AF65-F5344CB8AC3E}">
        <p14:creationId xmlns:p14="http://schemas.microsoft.com/office/powerpoint/2010/main" val="56528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sp>
        <p:nvSpPr>
          <p:cNvPr id="6" name="Title 5"/>
          <p:cNvSpPr>
            <a:spLocks noGrp="1"/>
          </p:cNvSpPr>
          <p:nvPr>
            <p:ph type="title"/>
          </p:nvPr>
        </p:nvSpPr>
        <p:spPr>
          <a:xfrm>
            <a:off x="4525027" y="1435239"/>
            <a:ext cx="3141945" cy="685800"/>
          </a:xfrm>
        </p:spPr>
        <p:txBody>
          <a:bodyPr>
            <a:normAutofit fontScale="90000"/>
          </a:bodyPr>
          <a:lstStyle/>
          <a:p>
            <a:r>
              <a:rPr lang="en-GB" dirty="0"/>
              <a:t>Training Logs</a:t>
            </a:r>
          </a:p>
        </p:txBody>
      </p:sp>
      <p:pic>
        <p:nvPicPr>
          <p:cNvPr id="2" name="Picture 1">
            <a:extLst>
              <a:ext uri="{FF2B5EF4-FFF2-40B4-BE49-F238E27FC236}">
                <a16:creationId xmlns:a16="http://schemas.microsoft.com/office/drawing/2014/main" id="{E61DEE61-1967-49CD-D340-C64E10D1F7F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
        <p:nvSpPr>
          <p:cNvPr id="5" name="Content Placeholder 4">
            <a:extLst>
              <a:ext uri="{FF2B5EF4-FFF2-40B4-BE49-F238E27FC236}">
                <a16:creationId xmlns:a16="http://schemas.microsoft.com/office/drawing/2014/main" id="{CC94164B-FA44-992E-B84D-6483DBF3B5F1}"/>
              </a:ext>
            </a:extLst>
          </p:cNvPr>
          <p:cNvSpPr>
            <a:spLocks noGrp="1"/>
          </p:cNvSpPr>
          <p:nvPr>
            <p:ph idx="1"/>
          </p:nvPr>
        </p:nvSpPr>
        <p:spPr>
          <a:xfrm>
            <a:off x="838200" y="2293501"/>
            <a:ext cx="10515600" cy="3883462"/>
          </a:xfrm>
        </p:spPr>
        <p:txBody>
          <a:bodyPr>
            <a:normAutofit fontScale="85000" lnSpcReduction="20000"/>
          </a:bodyPr>
          <a:lstStyle/>
          <a:p>
            <a:pPr marL="0" indent="0">
              <a:buNone/>
            </a:pPr>
            <a:r>
              <a:rPr lang="en-US" dirty="0"/>
              <a:t>When assessing the grade to award remember these are not ‘Happy Sheets’ </a:t>
            </a:r>
          </a:p>
          <a:p>
            <a:pPr marL="0" indent="0">
              <a:buNone/>
            </a:pPr>
            <a:r>
              <a:rPr lang="en-US" dirty="0"/>
              <a:t>Encourage the associate to review their own ride/drive and get them to ‘mark themselves’.</a:t>
            </a:r>
          </a:p>
          <a:p>
            <a:pPr marL="0" indent="0">
              <a:buNone/>
            </a:pPr>
            <a:r>
              <a:rPr lang="en-US" dirty="0"/>
              <a:t>Just because they get something correct once, it doesn’t mean they understand and will always deliver appropriately.</a:t>
            </a:r>
          </a:p>
          <a:p>
            <a:pPr marL="0" indent="0">
              <a:buNone/>
            </a:pPr>
            <a:r>
              <a:rPr lang="en-US" dirty="0"/>
              <a:t>Do not award high marks as a reward</a:t>
            </a:r>
          </a:p>
          <a:p>
            <a:pPr marL="0" indent="0">
              <a:buNone/>
            </a:pPr>
            <a:r>
              <a:rPr lang="en-US" dirty="0"/>
              <a:t>Consistency,  Consistency,  Consistency</a:t>
            </a:r>
          </a:p>
          <a:p>
            <a:pPr marL="0" indent="0">
              <a:buNone/>
            </a:pPr>
            <a:r>
              <a:rPr lang="en-US" dirty="0"/>
              <a:t>Once is an incidence</a:t>
            </a:r>
          </a:p>
          <a:p>
            <a:pPr marL="0" indent="0">
              <a:buNone/>
            </a:pPr>
            <a:r>
              <a:rPr lang="en-US" dirty="0"/>
              <a:t>Twice is a coincidence</a:t>
            </a:r>
          </a:p>
          <a:p>
            <a:pPr marL="0" indent="0">
              <a:buNone/>
            </a:pPr>
            <a:r>
              <a:rPr lang="en-US" dirty="0"/>
              <a:t>Three times is </a:t>
            </a:r>
            <a:r>
              <a:rPr lang="en-US" b="1" dirty="0"/>
              <a:t>starting</a:t>
            </a:r>
            <a:r>
              <a:rPr lang="en-US" dirty="0"/>
              <a:t> to show a pattern – both positive and requiring development</a:t>
            </a:r>
          </a:p>
        </p:txBody>
      </p:sp>
    </p:spTree>
    <p:extLst>
      <p:ext uri="{BB962C8B-B14F-4D97-AF65-F5344CB8AC3E}">
        <p14:creationId xmlns:p14="http://schemas.microsoft.com/office/powerpoint/2010/main" val="377808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81200" y="1447800"/>
            <a:ext cx="8229600" cy="838200"/>
          </a:xfrm>
        </p:spPr>
        <p:txBody>
          <a:bodyPr>
            <a:normAutofit fontScale="90000"/>
          </a:bodyPr>
          <a:lstStyle/>
          <a:p>
            <a:r>
              <a:rPr lang="en-GB" dirty="0"/>
              <a:t>Commend - Recommend - Commend</a:t>
            </a:r>
          </a:p>
        </p:txBody>
      </p:sp>
      <p:sp>
        <p:nvSpPr>
          <p:cNvPr id="7" name="Content Placeholder 6"/>
          <p:cNvSpPr>
            <a:spLocks noGrp="1"/>
          </p:cNvSpPr>
          <p:nvPr>
            <p:ph idx="1"/>
          </p:nvPr>
        </p:nvSpPr>
        <p:spPr>
          <a:xfrm>
            <a:off x="1981200" y="2362200"/>
            <a:ext cx="8229600" cy="3718560"/>
          </a:xfrm>
        </p:spPr>
        <p:txBody>
          <a:bodyPr>
            <a:normAutofit/>
          </a:bodyPr>
          <a:lstStyle/>
          <a:p>
            <a:pPr>
              <a:buNone/>
            </a:pPr>
            <a:r>
              <a:rPr lang="en-GB" dirty="0"/>
              <a:t>			        Associates are all Volunteers!</a:t>
            </a:r>
          </a:p>
          <a:p>
            <a:pPr>
              <a:buNone/>
            </a:pPr>
            <a:endParaRPr lang="en-GB" dirty="0"/>
          </a:p>
          <a:p>
            <a:pPr>
              <a:buNone/>
            </a:pPr>
            <a:r>
              <a:rPr lang="en-GB" dirty="0"/>
              <a:t>	</a:t>
            </a:r>
            <a:r>
              <a:rPr lang="en-GB" sz="2400" b="1" i="1" dirty="0"/>
              <a:t>Every Ride or Drive will have Positives and  Negatives</a:t>
            </a:r>
          </a:p>
          <a:p>
            <a:pPr>
              <a:buNone/>
            </a:pPr>
            <a:endParaRPr lang="en-GB" sz="2400" b="1" i="1" dirty="0"/>
          </a:p>
          <a:p>
            <a:pPr>
              <a:buFont typeface="Arial" pitchFamily="34" charset="0"/>
              <a:buChar char="•"/>
            </a:pPr>
            <a:r>
              <a:rPr lang="en-GB" dirty="0"/>
              <a:t>Observe a Positive – i.e. ‘Safe Drive’	</a:t>
            </a:r>
          </a:p>
          <a:p>
            <a:pPr>
              <a:buFont typeface="Arial" pitchFamily="34" charset="0"/>
              <a:buChar char="•"/>
            </a:pPr>
            <a:r>
              <a:rPr lang="en-GB" dirty="0"/>
              <a:t>Deal with ONE issue</a:t>
            </a:r>
          </a:p>
          <a:p>
            <a:pPr>
              <a:buFont typeface="Arial" pitchFamily="34" charset="0"/>
              <a:buChar char="•"/>
            </a:pPr>
            <a:r>
              <a:rPr lang="en-GB" dirty="0"/>
              <a:t>End on a General Positive </a:t>
            </a:r>
          </a:p>
        </p:txBody>
      </p:sp>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8367E5F5-3054-9D87-D56E-33FA67A88C8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10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linds(horizontal)">
                                      <p:cBhvr>
                                        <p:cTn id="22" dur="10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linds(horizontal)">
                                      <p:cBhvr>
                                        <p:cTn id="27"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05405" y="1507689"/>
            <a:ext cx="3981189" cy="1143000"/>
          </a:xfrm>
        </p:spPr>
        <p:txBody>
          <a:bodyPr/>
          <a:lstStyle/>
          <a:p>
            <a:r>
              <a:rPr lang="en-GB" dirty="0"/>
              <a:t>Bite Size Chunks</a:t>
            </a:r>
          </a:p>
        </p:txBody>
      </p:sp>
      <p:sp>
        <p:nvSpPr>
          <p:cNvPr id="7" name="Content Placeholder 6"/>
          <p:cNvSpPr>
            <a:spLocks noGrp="1"/>
          </p:cNvSpPr>
          <p:nvPr>
            <p:ph idx="1"/>
          </p:nvPr>
        </p:nvSpPr>
        <p:spPr>
          <a:xfrm>
            <a:off x="1981200" y="2895600"/>
            <a:ext cx="8229600" cy="3413760"/>
          </a:xfrm>
        </p:spPr>
        <p:txBody>
          <a:bodyPr>
            <a:normAutofit/>
          </a:bodyPr>
          <a:lstStyle/>
          <a:p>
            <a:r>
              <a:rPr lang="en-GB" dirty="0"/>
              <a:t>Identify One Main Issue</a:t>
            </a:r>
          </a:p>
          <a:p>
            <a:r>
              <a:rPr lang="en-GB" dirty="0"/>
              <a:t>Ask Associate to Review their own performance</a:t>
            </a:r>
          </a:p>
          <a:p>
            <a:r>
              <a:rPr lang="en-GB" dirty="0"/>
              <a:t>Commend - Recommend </a:t>
            </a:r>
            <a:r>
              <a:rPr lang="en-GB"/>
              <a:t>- Commend</a:t>
            </a:r>
            <a:endParaRPr lang="en-GB" dirty="0"/>
          </a:p>
          <a:p>
            <a:r>
              <a:rPr lang="en-GB" dirty="0"/>
              <a:t>Having Identified Issue to Associate deal with it for no longer than 5 – 10 minutes</a:t>
            </a:r>
          </a:p>
          <a:p>
            <a:r>
              <a:rPr lang="en-GB" dirty="0"/>
              <a:t>Remember to finish on the Positive!</a:t>
            </a:r>
          </a:p>
        </p:txBody>
      </p:sp>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89DC5B77-99DC-85BA-D3B2-F962119696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30457" y="1600200"/>
            <a:ext cx="3931085" cy="957977"/>
          </a:xfrm>
        </p:spPr>
        <p:txBody>
          <a:bodyPr/>
          <a:lstStyle/>
          <a:p>
            <a:r>
              <a:rPr lang="en-GB" dirty="0"/>
              <a:t>Lesson Planning</a:t>
            </a:r>
          </a:p>
        </p:txBody>
      </p:sp>
      <p:sp>
        <p:nvSpPr>
          <p:cNvPr id="7" name="Content Placeholder 6"/>
          <p:cNvSpPr>
            <a:spLocks noGrp="1"/>
          </p:cNvSpPr>
          <p:nvPr>
            <p:ph idx="1"/>
          </p:nvPr>
        </p:nvSpPr>
        <p:spPr>
          <a:xfrm>
            <a:off x="1981200" y="2895600"/>
            <a:ext cx="8229600" cy="3413760"/>
          </a:xfrm>
        </p:spPr>
        <p:txBody>
          <a:bodyPr>
            <a:normAutofit lnSpcReduction="10000"/>
          </a:bodyPr>
          <a:lstStyle/>
          <a:p>
            <a:pPr algn="ctr">
              <a:buNone/>
            </a:pPr>
            <a:r>
              <a:rPr lang="en-GB" b="1" dirty="0"/>
              <a:t>Lesson Length</a:t>
            </a:r>
          </a:p>
          <a:p>
            <a:pPr>
              <a:buFont typeface="Arial" pitchFamily="34" charset="0"/>
              <a:buChar char="•"/>
            </a:pPr>
            <a:r>
              <a:rPr lang="en-GB" dirty="0"/>
              <a:t>No more than TWO HOURS is advised</a:t>
            </a:r>
          </a:p>
          <a:p>
            <a:pPr>
              <a:buFont typeface="Arial" pitchFamily="34" charset="0"/>
              <a:buChar char="•"/>
            </a:pPr>
            <a:r>
              <a:rPr lang="en-GB" dirty="0"/>
              <a:t>Maximum 45 minutes between stops for debrief</a:t>
            </a:r>
          </a:p>
          <a:p>
            <a:pPr>
              <a:buNone/>
            </a:pPr>
            <a:r>
              <a:rPr lang="en-GB" i="1" dirty="0"/>
              <a:t>	Associates will be concentrating very hard and will become tired.  45 minutes will be the longest an associate will be able to safely concentrate. </a:t>
            </a:r>
          </a:p>
          <a:p>
            <a:pPr>
              <a:buNone/>
            </a:pPr>
            <a:r>
              <a:rPr lang="en-GB" i="1" dirty="0"/>
              <a:t>	Look for signs – poor position, comfort braking, loss of progress, fidgeting, leg stretching (motorcycles)</a:t>
            </a:r>
          </a:p>
        </p:txBody>
      </p:sp>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B62D2FB5-2AF4-89B6-E70A-260578F080B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041850-CD9A-E628-D03B-ECE2FD6FB763}"/>
              </a:ext>
            </a:extLst>
          </p:cNvPr>
          <p:cNvSpPr>
            <a:spLocks noGrp="1"/>
          </p:cNvSpPr>
          <p:nvPr>
            <p:ph type="title"/>
          </p:nvPr>
        </p:nvSpPr>
        <p:spPr>
          <a:xfrm>
            <a:off x="4034946" y="984755"/>
            <a:ext cx="4122107" cy="1325563"/>
          </a:xfrm>
        </p:spPr>
        <p:txBody>
          <a:bodyPr/>
          <a:lstStyle/>
          <a:p>
            <a:r>
              <a:rPr lang="en-GB" dirty="0"/>
              <a:t>What is a Tutor?</a:t>
            </a:r>
            <a:endParaRPr lang="en-US" dirty="0"/>
          </a:p>
        </p:txBody>
      </p:sp>
      <p:sp>
        <p:nvSpPr>
          <p:cNvPr id="5" name="Content Placeholder 4">
            <a:extLst>
              <a:ext uri="{FF2B5EF4-FFF2-40B4-BE49-F238E27FC236}">
                <a16:creationId xmlns:a16="http://schemas.microsoft.com/office/drawing/2014/main" id="{2E2CBE86-16B1-7BB4-FE84-35B7367B13AC}"/>
              </a:ext>
            </a:extLst>
          </p:cNvPr>
          <p:cNvSpPr>
            <a:spLocks noGrp="1"/>
          </p:cNvSpPr>
          <p:nvPr>
            <p:ph idx="1"/>
          </p:nvPr>
        </p:nvSpPr>
        <p:spPr>
          <a:xfrm>
            <a:off x="838200" y="2814637"/>
            <a:ext cx="10515600" cy="3362325"/>
          </a:xfrm>
        </p:spPr>
        <p:txBody>
          <a:bodyPr>
            <a:normAutofit fontScale="92500"/>
          </a:bodyPr>
          <a:lstStyle/>
          <a:p>
            <a:pPr marL="0" indent="0">
              <a:buNone/>
            </a:pPr>
            <a:r>
              <a:rPr lang="en-GB" dirty="0">
                <a:latin typeface="Calibri Light" pitchFamily="34" charset="0"/>
                <a:cs typeface="Calibri Light" pitchFamily="34" charset="0"/>
              </a:rPr>
              <a:t>A </a:t>
            </a:r>
            <a:r>
              <a:rPr lang="en-GB" b="1" dirty="0">
                <a:latin typeface="Calibri Light" pitchFamily="34" charset="0"/>
                <a:cs typeface="Calibri Light" pitchFamily="34" charset="0"/>
              </a:rPr>
              <a:t>tutor</a:t>
            </a:r>
            <a:r>
              <a:rPr lang="en-GB" dirty="0">
                <a:latin typeface="Calibri Light" pitchFamily="34" charset="0"/>
                <a:cs typeface="Calibri Light" pitchFamily="34" charset="0"/>
              </a:rPr>
              <a:t> is a person who provides assistance or tutelage to one or more people on certain subject areas or skills. The tutor spends a few hours on a daily, weekly, or monthly basis to transfer their expertise on the topic or skill to the student. Tutoring can take place in different settings, such as a classroom, a formal tutoring centre, or the home of the tutor/learner. As a teaching-learning method, tutoring is characterized by how it differs from formal teaching methods on the basis of the (in)formality of the setting as well as the flexibility in pedagogical methods in terms of duration, pace of teaching, evaluation and tutor-tutee rapport. </a:t>
            </a:r>
            <a:r>
              <a:rPr lang="en-GB" dirty="0"/>
              <a:t>  </a:t>
            </a:r>
            <a:endParaRPr lang="en-US" dirty="0"/>
          </a:p>
        </p:txBody>
      </p:sp>
      <p:pic>
        <p:nvPicPr>
          <p:cNvPr id="6" name="Picture 5" descr="logoexam.png">
            <a:extLst>
              <a:ext uri="{FF2B5EF4-FFF2-40B4-BE49-F238E27FC236}">
                <a16:creationId xmlns:a16="http://schemas.microsoft.com/office/drawing/2014/main" id="{5B3F9C9E-B7F0-937D-37A2-FBACFCCB26FD}"/>
              </a:ext>
            </a:extLst>
          </p:cNvPr>
          <p:cNvPicPr>
            <a:picLocks noChangeAspect="1"/>
          </p:cNvPicPr>
          <p:nvPr/>
        </p:nvPicPr>
        <p:blipFill>
          <a:blip r:embed="rId2" cstate="print"/>
          <a:stretch>
            <a:fillRect/>
          </a:stretch>
        </p:blipFill>
        <p:spPr>
          <a:xfrm>
            <a:off x="2724149" y="168812"/>
            <a:ext cx="1036132" cy="673911"/>
          </a:xfrm>
          <a:prstGeom prst="rect">
            <a:avLst/>
          </a:prstGeom>
        </p:spPr>
      </p:pic>
      <p:pic>
        <p:nvPicPr>
          <p:cNvPr id="2" name="Picture 1">
            <a:extLst>
              <a:ext uri="{FF2B5EF4-FFF2-40B4-BE49-F238E27FC236}">
                <a16:creationId xmlns:a16="http://schemas.microsoft.com/office/drawing/2014/main" id="{DAD74D02-ADCF-87C5-9931-C4C5D7F0D9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18950" y="26778"/>
            <a:ext cx="3444640" cy="957977"/>
          </a:xfrm>
          <a:prstGeom prst="rect">
            <a:avLst/>
          </a:prstGeom>
        </p:spPr>
      </p:pic>
    </p:spTree>
    <p:extLst>
      <p:ext uri="{BB962C8B-B14F-4D97-AF65-F5344CB8AC3E}">
        <p14:creationId xmlns:p14="http://schemas.microsoft.com/office/powerpoint/2010/main" val="380017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55509" y="1435275"/>
            <a:ext cx="3880981" cy="957977"/>
          </a:xfrm>
        </p:spPr>
        <p:txBody>
          <a:bodyPr/>
          <a:lstStyle/>
          <a:p>
            <a:r>
              <a:rPr lang="en-GB" dirty="0"/>
              <a:t>Lesson Planning</a:t>
            </a:r>
          </a:p>
        </p:txBody>
      </p:sp>
      <p:sp>
        <p:nvSpPr>
          <p:cNvPr id="7" name="Content Placeholder 6"/>
          <p:cNvSpPr>
            <a:spLocks noGrp="1"/>
          </p:cNvSpPr>
          <p:nvPr>
            <p:ph idx="1"/>
          </p:nvPr>
        </p:nvSpPr>
        <p:spPr>
          <a:xfrm>
            <a:off x="1981200" y="2895600"/>
            <a:ext cx="8229600" cy="3413760"/>
          </a:xfrm>
        </p:spPr>
        <p:txBody>
          <a:bodyPr>
            <a:normAutofit fontScale="85000" lnSpcReduction="20000"/>
          </a:bodyPr>
          <a:lstStyle/>
          <a:p>
            <a:pPr algn="ctr">
              <a:buNone/>
            </a:pPr>
            <a:r>
              <a:rPr lang="en-GB" dirty="0"/>
              <a:t>Have Rules!</a:t>
            </a:r>
          </a:p>
          <a:p>
            <a:pPr algn="ctr">
              <a:buNone/>
            </a:pPr>
            <a:r>
              <a:rPr lang="en-GB" dirty="0"/>
              <a:t>Motorcyclists</a:t>
            </a:r>
          </a:p>
          <a:p>
            <a:pPr>
              <a:buFont typeface="Arial" pitchFamily="34" charset="0"/>
              <a:buChar char="•"/>
            </a:pPr>
            <a:r>
              <a:rPr lang="en-GB" dirty="0"/>
              <a:t>Exchange Phone Numbers</a:t>
            </a:r>
          </a:p>
          <a:p>
            <a:pPr>
              <a:buFont typeface="Arial" pitchFamily="34" charset="0"/>
              <a:buChar char="•"/>
            </a:pPr>
            <a:r>
              <a:rPr lang="en-GB" dirty="0"/>
              <a:t>Coms fitted? Use for BASIC input i.e. Directions or ‘one word’ instruction</a:t>
            </a:r>
          </a:p>
          <a:p>
            <a:pPr>
              <a:buFont typeface="Arial" pitchFamily="34" charset="0"/>
              <a:buChar char="•"/>
            </a:pPr>
            <a:r>
              <a:rPr lang="en-GB" dirty="0"/>
              <a:t>Agree route – Comfort break. Final Destination.</a:t>
            </a:r>
          </a:p>
          <a:p>
            <a:pPr>
              <a:buFont typeface="Arial" pitchFamily="34" charset="0"/>
              <a:buChar char="•"/>
            </a:pPr>
            <a:r>
              <a:rPr lang="en-GB" dirty="0"/>
              <a:t>Consider appropriate stops – hard standing? Cafe? Avoid gravel/potholes/ busy lay-bys</a:t>
            </a:r>
          </a:p>
          <a:p>
            <a:pPr>
              <a:buFont typeface="Arial" pitchFamily="34" charset="0"/>
              <a:buChar char="•"/>
            </a:pPr>
            <a:r>
              <a:rPr lang="en-GB" dirty="0"/>
              <a:t>If separated agree system – Stop when safe. Don’t block entrances/bus stops etc.</a:t>
            </a:r>
          </a:p>
          <a:p>
            <a:pPr>
              <a:buFont typeface="Arial" pitchFamily="34" charset="0"/>
              <a:buChar char="•"/>
            </a:pPr>
            <a:endParaRPr lang="en-GB" dirty="0"/>
          </a:p>
        </p:txBody>
      </p:sp>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86714B6D-C19F-08A0-71FE-EFB0D26D186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linds(horizont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linds(horizontal)">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88282" y="1435274"/>
            <a:ext cx="2415436" cy="838200"/>
          </a:xfrm>
        </p:spPr>
        <p:txBody>
          <a:bodyPr/>
          <a:lstStyle/>
          <a:p>
            <a:r>
              <a:rPr lang="en-GB" dirty="0"/>
              <a:t>Feedback</a:t>
            </a:r>
          </a:p>
        </p:txBody>
      </p:sp>
      <p:sp>
        <p:nvSpPr>
          <p:cNvPr id="7" name="Content Placeholder 6"/>
          <p:cNvSpPr>
            <a:spLocks noGrp="1"/>
          </p:cNvSpPr>
          <p:nvPr>
            <p:ph idx="1"/>
          </p:nvPr>
        </p:nvSpPr>
        <p:spPr>
          <a:xfrm>
            <a:off x="1981200" y="2895600"/>
            <a:ext cx="8229600" cy="3413760"/>
          </a:xfrm>
        </p:spPr>
        <p:txBody>
          <a:bodyPr/>
          <a:lstStyle/>
          <a:p>
            <a:pPr>
              <a:buNone/>
            </a:pPr>
            <a:r>
              <a:rPr lang="en-GB" dirty="0"/>
              <a:t>How? </a:t>
            </a:r>
          </a:p>
          <a:p>
            <a:pPr>
              <a:buNone/>
            </a:pPr>
            <a:r>
              <a:rPr lang="en-GB" dirty="0"/>
              <a:t>			What?</a:t>
            </a:r>
          </a:p>
          <a:p>
            <a:pPr>
              <a:buNone/>
            </a:pPr>
            <a:r>
              <a:rPr lang="en-GB" dirty="0"/>
              <a:t>					Why?</a:t>
            </a:r>
          </a:p>
          <a:p>
            <a:pPr>
              <a:buNone/>
            </a:pPr>
            <a:r>
              <a:rPr lang="en-GB" dirty="0"/>
              <a:t>							When?</a:t>
            </a:r>
          </a:p>
          <a:p>
            <a:pPr algn="ctr">
              <a:buNone/>
            </a:pPr>
            <a:r>
              <a:rPr lang="en-GB" sz="5400" dirty="0"/>
              <a:t>OPEN QUESTIONS</a:t>
            </a:r>
          </a:p>
        </p:txBody>
      </p:sp>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BCE3865C-BE21-D9B9-C6A0-7DC66D0C66F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7">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7014A-C8F5-6806-BFA7-58D3898CE3B3}"/>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3A8A18B9-B395-78C1-7720-2BBA7E95D341}"/>
              </a:ext>
            </a:extLst>
          </p:cNvPr>
          <p:cNvSpPr>
            <a:spLocks noGrp="1"/>
          </p:cNvSpPr>
          <p:nvPr>
            <p:ph type="title"/>
          </p:nvPr>
        </p:nvSpPr>
        <p:spPr>
          <a:xfrm>
            <a:off x="4139851" y="2252336"/>
            <a:ext cx="3912297" cy="2353327"/>
          </a:xfrm>
        </p:spPr>
        <p:txBody>
          <a:bodyPr>
            <a:normAutofit/>
          </a:bodyPr>
          <a:lstStyle/>
          <a:p>
            <a:r>
              <a:rPr lang="en-GB" sz="9600" dirty="0"/>
              <a:t>Comms</a:t>
            </a:r>
          </a:p>
        </p:txBody>
      </p:sp>
      <p:pic>
        <p:nvPicPr>
          <p:cNvPr id="4" name="Picture 3" descr="logoexam.png">
            <a:extLst>
              <a:ext uri="{FF2B5EF4-FFF2-40B4-BE49-F238E27FC236}">
                <a16:creationId xmlns:a16="http://schemas.microsoft.com/office/drawing/2014/main" id="{3C4825D2-DFE4-ABFA-BFB7-21B9DB8B4367}"/>
              </a:ext>
            </a:extLst>
          </p:cNvPr>
          <p:cNvPicPr>
            <a:picLocks noChangeAspect="1"/>
          </p:cNvPicPr>
          <p:nvPr/>
        </p:nvPicPr>
        <p:blipFill>
          <a:blip r:embed="rId2"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3C7773F7-02AE-475F-EE5C-2CB7AC4235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0681" y="308601"/>
            <a:ext cx="3444640" cy="957977"/>
          </a:xfrm>
          <a:prstGeom prst="rect">
            <a:avLst/>
          </a:prstGeom>
        </p:spPr>
      </p:pic>
    </p:spTree>
    <p:extLst>
      <p:ext uri="{BB962C8B-B14F-4D97-AF65-F5344CB8AC3E}">
        <p14:creationId xmlns:p14="http://schemas.microsoft.com/office/powerpoint/2010/main" val="4189116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84BF4-5EF4-7A06-7E9C-E6D3C892779F}"/>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FD336BB2-E5D8-4771-9BA5-80FD02264974}"/>
              </a:ext>
            </a:extLst>
          </p:cNvPr>
          <p:cNvSpPr>
            <a:spLocks noGrp="1"/>
          </p:cNvSpPr>
          <p:nvPr>
            <p:ph type="title"/>
          </p:nvPr>
        </p:nvSpPr>
        <p:spPr>
          <a:xfrm>
            <a:off x="2439444" y="2857500"/>
            <a:ext cx="7313112" cy="1143000"/>
          </a:xfrm>
        </p:spPr>
        <p:txBody>
          <a:bodyPr>
            <a:normAutofit/>
          </a:bodyPr>
          <a:lstStyle/>
          <a:p>
            <a:r>
              <a:rPr lang="en-GB" sz="6600" b="1" dirty="0"/>
              <a:t>Pre Test Assessments</a:t>
            </a:r>
          </a:p>
        </p:txBody>
      </p:sp>
      <p:pic>
        <p:nvPicPr>
          <p:cNvPr id="4" name="Picture 3" descr="logoexam.png">
            <a:extLst>
              <a:ext uri="{FF2B5EF4-FFF2-40B4-BE49-F238E27FC236}">
                <a16:creationId xmlns:a16="http://schemas.microsoft.com/office/drawing/2014/main" id="{82620E24-22DF-3BCD-6D48-AF8317D978A3}"/>
              </a:ext>
            </a:extLst>
          </p:cNvPr>
          <p:cNvPicPr>
            <a:picLocks noChangeAspect="1"/>
          </p:cNvPicPr>
          <p:nvPr/>
        </p:nvPicPr>
        <p:blipFill>
          <a:blip r:embed="rId2"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68E4F337-33E7-477A-8574-19AAE6E096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0681" y="308601"/>
            <a:ext cx="3444640" cy="957977"/>
          </a:xfrm>
          <a:prstGeom prst="rect">
            <a:avLst/>
          </a:prstGeom>
        </p:spPr>
      </p:pic>
    </p:spTree>
    <p:extLst>
      <p:ext uri="{BB962C8B-B14F-4D97-AF65-F5344CB8AC3E}">
        <p14:creationId xmlns:p14="http://schemas.microsoft.com/office/powerpoint/2010/main" val="2509441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46758-3E51-A914-9A32-D05DCD361BC3}"/>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ABF3FAE8-F57A-6F46-6361-8E7BDBB1C13C}"/>
              </a:ext>
            </a:extLst>
          </p:cNvPr>
          <p:cNvSpPr>
            <a:spLocks noGrp="1"/>
          </p:cNvSpPr>
          <p:nvPr>
            <p:ph type="title"/>
          </p:nvPr>
        </p:nvSpPr>
        <p:spPr>
          <a:xfrm>
            <a:off x="3063135" y="1456149"/>
            <a:ext cx="6065729" cy="1143000"/>
          </a:xfrm>
        </p:spPr>
        <p:txBody>
          <a:bodyPr>
            <a:noAutofit/>
          </a:bodyPr>
          <a:lstStyle/>
          <a:p>
            <a:r>
              <a:rPr lang="en-GB" sz="5400" dirty="0"/>
              <a:t>Pre Test Assessments</a:t>
            </a:r>
          </a:p>
        </p:txBody>
      </p:sp>
      <p:pic>
        <p:nvPicPr>
          <p:cNvPr id="4" name="Picture 3" descr="logoexam.png">
            <a:extLst>
              <a:ext uri="{FF2B5EF4-FFF2-40B4-BE49-F238E27FC236}">
                <a16:creationId xmlns:a16="http://schemas.microsoft.com/office/drawing/2014/main" id="{D3216F60-8800-585A-7F17-045C85C0C6F0}"/>
              </a:ext>
            </a:extLst>
          </p:cNvPr>
          <p:cNvPicPr>
            <a:picLocks noChangeAspect="1"/>
          </p:cNvPicPr>
          <p:nvPr/>
        </p:nvPicPr>
        <p:blipFill>
          <a:blip r:embed="rId2"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C56E51D1-7992-E637-A104-E0CC8D8A0CB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0681" y="308601"/>
            <a:ext cx="3444640" cy="957977"/>
          </a:xfrm>
          <a:prstGeom prst="rect">
            <a:avLst/>
          </a:prstGeom>
        </p:spPr>
      </p:pic>
      <p:sp>
        <p:nvSpPr>
          <p:cNvPr id="3" name="TextBox 2">
            <a:extLst>
              <a:ext uri="{FF2B5EF4-FFF2-40B4-BE49-F238E27FC236}">
                <a16:creationId xmlns:a16="http://schemas.microsoft.com/office/drawing/2014/main" id="{C339A5CC-0723-BC3C-44EB-23E2C58B4350}"/>
              </a:ext>
            </a:extLst>
          </p:cNvPr>
          <p:cNvSpPr txBox="1"/>
          <p:nvPr/>
        </p:nvSpPr>
        <p:spPr>
          <a:xfrm>
            <a:off x="866382" y="2364998"/>
            <a:ext cx="10459233" cy="4524315"/>
          </a:xfrm>
          <a:prstGeom prst="rect">
            <a:avLst/>
          </a:prstGeom>
          <a:noFill/>
        </p:spPr>
        <p:txBody>
          <a:bodyPr wrap="square" rtlCol="0">
            <a:spAutoFit/>
          </a:bodyPr>
          <a:lstStyle/>
          <a:p>
            <a:r>
              <a:rPr lang="en-GB" sz="3600" dirty="0"/>
              <a:t>Why do we conduct Pre Test </a:t>
            </a:r>
            <a:r>
              <a:rPr lang="en-GB" sz="3600" dirty="0" err="1"/>
              <a:t>Asssessment</a:t>
            </a:r>
            <a:r>
              <a:rPr lang="en-GB" sz="3600" dirty="0"/>
              <a:t> (PTA’s)?</a:t>
            </a:r>
          </a:p>
          <a:p>
            <a:endParaRPr lang="en-GB" sz="3600" dirty="0"/>
          </a:p>
          <a:p>
            <a:r>
              <a:rPr lang="en-GB" sz="3600" dirty="0"/>
              <a:t>Assess suitability for test readiness</a:t>
            </a:r>
          </a:p>
          <a:p>
            <a:r>
              <a:rPr lang="en-GB" sz="3600" dirty="0"/>
              <a:t>Give feedback from an independent assessor</a:t>
            </a:r>
          </a:p>
          <a:p>
            <a:r>
              <a:rPr lang="en-GB" sz="3600" dirty="0"/>
              <a:t>‘Nit-pick’ minor development issues to raise standard</a:t>
            </a:r>
          </a:p>
          <a:p>
            <a:r>
              <a:rPr lang="en-GB" sz="3600" dirty="0"/>
              <a:t>Give Guidance to achieve a polished performance</a:t>
            </a:r>
          </a:p>
          <a:p>
            <a:r>
              <a:rPr lang="en-GB" sz="3600" dirty="0"/>
              <a:t>Familiarise associate with how a test is conducted and what to expect on the big day</a:t>
            </a:r>
          </a:p>
        </p:txBody>
      </p:sp>
    </p:spTree>
    <p:extLst>
      <p:ext uri="{BB962C8B-B14F-4D97-AF65-F5344CB8AC3E}">
        <p14:creationId xmlns:p14="http://schemas.microsoft.com/office/powerpoint/2010/main" val="409030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0FC13-96B5-092D-8012-BCAF5ABC17CD}"/>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4E683CAB-81B6-38B4-8ED9-00E7D6892C07}"/>
              </a:ext>
            </a:extLst>
          </p:cNvPr>
          <p:cNvSpPr>
            <a:spLocks noGrp="1"/>
          </p:cNvSpPr>
          <p:nvPr>
            <p:ph type="title"/>
          </p:nvPr>
        </p:nvSpPr>
        <p:spPr>
          <a:xfrm>
            <a:off x="3063135" y="1456149"/>
            <a:ext cx="6065729" cy="1143000"/>
          </a:xfrm>
        </p:spPr>
        <p:txBody>
          <a:bodyPr>
            <a:noAutofit/>
          </a:bodyPr>
          <a:lstStyle/>
          <a:p>
            <a:r>
              <a:rPr lang="en-GB" sz="5400" dirty="0"/>
              <a:t>Pre Test Assessments</a:t>
            </a:r>
          </a:p>
        </p:txBody>
      </p:sp>
      <p:pic>
        <p:nvPicPr>
          <p:cNvPr id="4" name="Picture 3" descr="logoexam.png">
            <a:extLst>
              <a:ext uri="{FF2B5EF4-FFF2-40B4-BE49-F238E27FC236}">
                <a16:creationId xmlns:a16="http://schemas.microsoft.com/office/drawing/2014/main" id="{F70F82F7-66A7-57EC-72D2-C577B6CDEF8C}"/>
              </a:ext>
            </a:extLst>
          </p:cNvPr>
          <p:cNvPicPr>
            <a:picLocks noChangeAspect="1"/>
          </p:cNvPicPr>
          <p:nvPr/>
        </p:nvPicPr>
        <p:blipFill>
          <a:blip r:embed="rId2"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FA73152E-DD0E-AF4D-D6D3-6CDD4546FB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0681" y="308601"/>
            <a:ext cx="3444640" cy="957977"/>
          </a:xfrm>
          <a:prstGeom prst="rect">
            <a:avLst/>
          </a:prstGeom>
        </p:spPr>
      </p:pic>
      <p:sp>
        <p:nvSpPr>
          <p:cNvPr id="3" name="TextBox 2">
            <a:extLst>
              <a:ext uri="{FF2B5EF4-FFF2-40B4-BE49-F238E27FC236}">
                <a16:creationId xmlns:a16="http://schemas.microsoft.com/office/drawing/2014/main" id="{BC4DAFC7-6A38-39EA-98A4-EDB56D813BEB}"/>
              </a:ext>
            </a:extLst>
          </p:cNvPr>
          <p:cNvSpPr txBox="1"/>
          <p:nvPr/>
        </p:nvSpPr>
        <p:spPr>
          <a:xfrm>
            <a:off x="866382" y="2364998"/>
            <a:ext cx="10459233" cy="3970318"/>
          </a:xfrm>
          <a:prstGeom prst="rect">
            <a:avLst/>
          </a:prstGeom>
          <a:noFill/>
        </p:spPr>
        <p:txBody>
          <a:bodyPr wrap="square" rtlCol="0">
            <a:spAutoFit/>
          </a:bodyPr>
          <a:lstStyle/>
          <a:p>
            <a:r>
              <a:rPr lang="en-GB" sz="3600" dirty="0"/>
              <a:t>How do we conduct Pre Test Assessment (PTA’s)?</a:t>
            </a:r>
          </a:p>
          <a:p>
            <a:endParaRPr lang="en-GB" sz="3600" dirty="0"/>
          </a:p>
          <a:p>
            <a:r>
              <a:rPr lang="en-GB" sz="3600" dirty="0"/>
              <a:t>When the Tutor feels the Associate is test ready they should contact the Training Officer to arrange.</a:t>
            </a:r>
          </a:p>
          <a:p>
            <a:endParaRPr lang="en-GB" sz="3600" dirty="0"/>
          </a:p>
          <a:p>
            <a:r>
              <a:rPr lang="en-GB" sz="3600" dirty="0"/>
              <a:t>The associate will be contacted directly to arrange a mutually suitable appointment</a:t>
            </a:r>
          </a:p>
        </p:txBody>
      </p:sp>
    </p:spTree>
    <p:extLst>
      <p:ext uri="{BB962C8B-B14F-4D97-AF65-F5344CB8AC3E}">
        <p14:creationId xmlns:p14="http://schemas.microsoft.com/office/powerpoint/2010/main" val="183414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37558-94EE-2D5D-190F-629BB33D3292}"/>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6422C2FC-E09D-98BC-24FA-8170CD5D4CA6}"/>
              </a:ext>
            </a:extLst>
          </p:cNvPr>
          <p:cNvSpPr>
            <a:spLocks noGrp="1"/>
          </p:cNvSpPr>
          <p:nvPr>
            <p:ph type="title"/>
          </p:nvPr>
        </p:nvSpPr>
        <p:spPr>
          <a:xfrm>
            <a:off x="3063135" y="1456149"/>
            <a:ext cx="6065729" cy="1143000"/>
          </a:xfrm>
        </p:spPr>
        <p:txBody>
          <a:bodyPr>
            <a:noAutofit/>
          </a:bodyPr>
          <a:lstStyle/>
          <a:p>
            <a:r>
              <a:rPr lang="en-GB" sz="5400" dirty="0"/>
              <a:t>Pre Test Assessments</a:t>
            </a:r>
          </a:p>
        </p:txBody>
      </p:sp>
      <p:pic>
        <p:nvPicPr>
          <p:cNvPr id="4" name="Picture 3" descr="logoexam.png">
            <a:extLst>
              <a:ext uri="{FF2B5EF4-FFF2-40B4-BE49-F238E27FC236}">
                <a16:creationId xmlns:a16="http://schemas.microsoft.com/office/drawing/2014/main" id="{43F1588C-D695-2D2B-0925-88AD5A746BCA}"/>
              </a:ext>
            </a:extLst>
          </p:cNvPr>
          <p:cNvPicPr>
            <a:picLocks noChangeAspect="1"/>
          </p:cNvPicPr>
          <p:nvPr/>
        </p:nvPicPr>
        <p:blipFill>
          <a:blip r:embed="rId2"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87E81B23-0647-2654-C738-E7FBF69734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0681" y="308601"/>
            <a:ext cx="3444640" cy="957977"/>
          </a:xfrm>
          <a:prstGeom prst="rect">
            <a:avLst/>
          </a:prstGeom>
        </p:spPr>
      </p:pic>
      <p:sp>
        <p:nvSpPr>
          <p:cNvPr id="3" name="TextBox 2">
            <a:extLst>
              <a:ext uri="{FF2B5EF4-FFF2-40B4-BE49-F238E27FC236}">
                <a16:creationId xmlns:a16="http://schemas.microsoft.com/office/drawing/2014/main" id="{91927CB0-788F-5FAE-1B9C-A307A4067B52}"/>
              </a:ext>
            </a:extLst>
          </p:cNvPr>
          <p:cNvSpPr txBox="1"/>
          <p:nvPr/>
        </p:nvSpPr>
        <p:spPr>
          <a:xfrm>
            <a:off x="866382" y="2364998"/>
            <a:ext cx="10459233" cy="5078313"/>
          </a:xfrm>
          <a:prstGeom prst="rect">
            <a:avLst/>
          </a:prstGeom>
          <a:noFill/>
        </p:spPr>
        <p:txBody>
          <a:bodyPr wrap="square" rtlCol="0">
            <a:spAutoFit/>
          </a:bodyPr>
          <a:lstStyle/>
          <a:p>
            <a:r>
              <a:rPr lang="en-GB" sz="3600" dirty="0"/>
              <a:t>How do we conduct Pre Test Assessment (PTA’s)?</a:t>
            </a:r>
          </a:p>
          <a:p>
            <a:endParaRPr lang="en-GB" sz="3600" dirty="0"/>
          </a:p>
          <a:p>
            <a:r>
              <a:rPr lang="en-GB" sz="3600" dirty="0"/>
              <a:t>The assessment will be conducted in as near as possible Test Conditions - Comprising: </a:t>
            </a:r>
          </a:p>
          <a:p>
            <a:r>
              <a:rPr lang="en-GB" sz="3600" dirty="0"/>
              <a:t>1. Briefing</a:t>
            </a:r>
          </a:p>
          <a:p>
            <a:r>
              <a:rPr lang="en-GB" sz="3600" dirty="0"/>
              <a:t>2. Questions on RoadCraft/Highway Code</a:t>
            </a:r>
          </a:p>
          <a:p>
            <a:r>
              <a:rPr lang="en-GB" sz="3600" dirty="0"/>
              <a:t>3. Practical riding demonstration</a:t>
            </a:r>
          </a:p>
          <a:p>
            <a:r>
              <a:rPr lang="en-GB" sz="3600" dirty="0"/>
              <a:t>4. Debrief and feedback</a:t>
            </a:r>
          </a:p>
          <a:p>
            <a:endParaRPr lang="en-GB" sz="3600" dirty="0"/>
          </a:p>
        </p:txBody>
      </p:sp>
    </p:spTree>
    <p:extLst>
      <p:ext uri="{BB962C8B-B14F-4D97-AF65-F5344CB8AC3E}">
        <p14:creationId xmlns:p14="http://schemas.microsoft.com/office/powerpoint/2010/main" val="403373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59F08-401F-034B-7C6F-F166D0A32102}"/>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7EAF735-7A21-D092-A457-B9525C7540F2}"/>
              </a:ext>
            </a:extLst>
          </p:cNvPr>
          <p:cNvSpPr>
            <a:spLocks noGrp="1"/>
          </p:cNvSpPr>
          <p:nvPr>
            <p:ph type="title"/>
          </p:nvPr>
        </p:nvSpPr>
        <p:spPr>
          <a:xfrm>
            <a:off x="3063135" y="1456149"/>
            <a:ext cx="6065729" cy="1143000"/>
          </a:xfrm>
        </p:spPr>
        <p:txBody>
          <a:bodyPr>
            <a:noAutofit/>
          </a:bodyPr>
          <a:lstStyle/>
          <a:p>
            <a:r>
              <a:rPr lang="en-GB" sz="5400" dirty="0"/>
              <a:t>Pre Test Assessments</a:t>
            </a:r>
          </a:p>
        </p:txBody>
      </p:sp>
      <p:pic>
        <p:nvPicPr>
          <p:cNvPr id="4" name="Picture 3" descr="logoexam.png">
            <a:extLst>
              <a:ext uri="{FF2B5EF4-FFF2-40B4-BE49-F238E27FC236}">
                <a16:creationId xmlns:a16="http://schemas.microsoft.com/office/drawing/2014/main" id="{EFE889B4-3C1E-D6A9-5774-5BB0987B60B2}"/>
              </a:ext>
            </a:extLst>
          </p:cNvPr>
          <p:cNvPicPr>
            <a:picLocks noChangeAspect="1"/>
          </p:cNvPicPr>
          <p:nvPr/>
        </p:nvPicPr>
        <p:blipFill>
          <a:blip r:embed="rId2"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4305D814-B0F6-F3F9-D921-02C7A725FA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0681" y="308601"/>
            <a:ext cx="3444640" cy="957977"/>
          </a:xfrm>
          <a:prstGeom prst="rect">
            <a:avLst/>
          </a:prstGeom>
        </p:spPr>
      </p:pic>
      <p:sp>
        <p:nvSpPr>
          <p:cNvPr id="3" name="TextBox 2">
            <a:extLst>
              <a:ext uri="{FF2B5EF4-FFF2-40B4-BE49-F238E27FC236}">
                <a16:creationId xmlns:a16="http://schemas.microsoft.com/office/drawing/2014/main" id="{7D548C71-B9F1-7692-51B1-B059C7C7B7AB}"/>
              </a:ext>
            </a:extLst>
          </p:cNvPr>
          <p:cNvSpPr txBox="1"/>
          <p:nvPr/>
        </p:nvSpPr>
        <p:spPr>
          <a:xfrm>
            <a:off x="866382" y="2364998"/>
            <a:ext cx="10459233" cy="3416320"/>
          </a:xfrm>
          <a:prstGeom prst="rect">
            <a:avLst/>
          </a:prstGeom>
          <a:noFill/>
        </p:spPr>
        <p:txBody>
          <a:bodyPr wrap="square" rtlCol="0">
            <a:spAutoFit/>
          </a:bodyPr>
          <a:lstStyle/>
          <a:p>
            <a:r>
              <a:rPr lang="en-GB" sz="3600" dirty="0"/>
              <a:t>How do we conduct Pre Test Assessment (PTA’s)?</a:t>
            </a:r>
          </a:p>
          <a:p>
            <a:endParaRPr lang="en-GB" sz="3600" dirty="0"/>
          </a:p>
          <a:p>
            <a:r>
              <a:rPr lang="en-GB" sz="3600" dirty="0"/>
              <a:t>A report will be generated for the benefit of the Associate and their Tutor. This will be sent to them for their records and attention.  A copy will be forwarded to the training officer for E-YARD records.</a:t>
            </a:r>
          </a:p>
        </p:txBody>
      </p:sp>
    </p:spTree>
    <p:extLst>
      <p:ext uri="{BB962C8B-B14F-4D97-AF65-F5344CB8AC3E}">
        <p14:creationId xmlns:p14="http://schemas.microsoft.com/office/powerpoint/2010/main" val="35611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0C476-EC0F-AEDB-3037-303922C11715}"/>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F1761A82-98D2-6A4B-3D4F-0F055FD4AAA6}"/>
              </a:ext>
            </a:extLst>
          </p:cNvPr>
          <p:cNvSpPr>
            <a:spLocks noGrp="1"/>
          </p:cNvSpPr>
          <p:nvPr>
            <p:ph type="title"/>
          </p:nvPr>
        </p:nvSpPr>
        <p:spPr>
          <a:xfrm>
            <a:off x="1003652" y="2304789"/>
            <a:ext cx="10184696" cy="726510"/>
          </a:xfrm>
        </p:spPr>
        <p:txBody>
          <a:bodyPr>
            <a:normAutofit fontScale="90000"/>
          </a:bodyPr>
          <a:lstStyle/>
          <a:p>
            <a:pPr algn="ctr"/>
            <a:r>
              <a:rPr lang="en-GB" sz="6000" dirty="0"/>
              <a:t>Pre Test Assessments</a:t>
            </a:r>
            <a:br>
              <a:rPr lang="en-GB" dirty="0"/>
            </a:br>
            <a:br>
              <a:rPr lang="en-GB" dirty="0"/>
            </a:br>
            <a:endParaRPr lang="en-GB" dirty="0"/>
          </a:p>
        </p:txBody>
      </p:sp>
      <p:pic>
        <p:nvPicPr>
          <p:cNvPr id="4" name="Picture 3" descr="logoexam.png">
            <a:extLst>
              <a:ext uri="{FF2B5EF4-FFF2-40B4-BE49-F238E27FC236}">
                <a16:creationId xmlns:a16="http://schemas.microsoft.com/office/drawing/2014/main" id="{0308290B-36F0-C29A-CED7-AA9DF854B3DF}"/>
              </a:ext>
            </a:extLst>
          </p:cNvPr>
          <p:cNvPicPr>
            <a:picLocks noChangeAspect="1"/>
          </p:cNvPicPr>
          <p:nvPr/>
        </p:nvPicPr>
        <p:blipFill>
          <a:blip r:embed="rId2"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7B7DE36A-9BE5-B698-633E-478BA2608C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0681" y="308601"/>
            <a:ext cx="3444640" cy="957977"/>
          </a:xfrm>
          <a:prstGeom prst="rect">
            <a:avLst/>
          </a:prstGeom>
        </p:spPr>
      </p:pic>
      <p:sp>
        <p:nvSpPr>
          <p:cNvPr id="5" name="TextBox 4">
            <a:extLst>
              <a:ext uri="{FF2B5EF4-FFF2-40B4-BE49-F238E27FC236}">
                <a16:creationId xmlns:a16="http://schemas.microsoft.com/office/drawing/2014/main" id="{39B2DA42-6911-22A9-10C4-5BB564BACC55}"/>
              </a:ext>
            </a:extLst>
          </p:cNvPr>
          <p:cNvSpPr txBox="1"/>
          <p:nvPr/>
        </p:nvSpPr>
        <p:spPr>
          <a:xfrm>
            <a:off x="1828801" y="3031299"/>
            <a:ext cx="8656520" cy="2862322"/>
          </a:xfrm>
          <a:prstGeom prst="rect">
            <a:avLst/>
          </a:prstGeom>
          <a:noFill/>
        </p:spPr>
        <p:txBody>
          <a:bodyPr wrap="square" rtlCol="0">
            <a:spAutoFit/>
          </a:bodyPr>
          <a:lstStyle/>
          <a:p>
            <a:r>
              <a:rPr lang="en-GB" sz="3600" dirty="0"/>
              <a:t>The documentation for PTA’s is designed to mirror the RoADAR Examiners Test Report.</a:t>
            </a:r>
          </a:p>
          <a:p>
            <a:r>
              <a:rPr lang="en-GB" sz="3600" dirty="0"/>
              <a:t>It utilises a matrix style marking system, covering 30 categories with descriptive phrases generated to highlight performance </a:t>
            </a:r>
          </a:p>
        </p:txBody>
      </p:sp>
    </p:spTree>
    <p:extLst>
      <p:ext uri="{BB962C8B-B14F-4D97-AF65-F5344CB8AC3E}">
        <p14:creationId xmlns:p14="http://schemas.microsoft.com/office/powerpoint/2010/main" val="702141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FB994-614C-AD52-B4B6-2718DCF5747D}"/>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4A8D4900-B9B0-650D-9365-F3CAC02E9038}"/>
              </a:ext>
            </a:extLst>
          </p:cNvPr>
          <p:cNvSpPr>
            <a:spLocks noGrp="1"/>
          </p:cNvSpPr>
          <p:nvPr>
            <p:ph type="title"/>
          </p:nvPr>
        </p:nvSpPr>
        <p:spPr>
          <a:xfrm>
            <a:off x="1003652" y="2109978"/>
            <a:ext cx="10184696" cy="726772"/>
          </a:xfrm>
        </p:spPr>
        <p:txBody>
          <a:bodyPr>
            <a:normAutofit fontScale="90000"/>
          </a:bodyPr>
          <a:lstStyle/>
          <a:p>
            <a:pPr algn="ctr"/>
            <a:r>
              <a:rPr lang="en-GB" sz="6000" dirty="0"/>
              <a:t>Pre Test Assessments</a:t>
            </a:r>
            <a:br>
              <a:rPr lang="en-GB" dirty="0"/>
            </a:br>
            <a:br>
              <a:rPr lang="en-GB" dirty="0"/>
            </a:br>
            <a:endParaRPr lang="en-GB" dirty="0"/>
          </a:p>
        </p:txBody>
      </p:sp>
      <p:pic>
        <p:nvPicPr>
          <p:cNvPr id="4" name="Picture 3" descr="logoexam.png">
            <a:extLst>
              <a:ext uri="{FF2B5EF4-FFF2-40B4-BE49-F238E27FC236}">
                <a16:creationId xmlns:a16="http://schemas.microsoft.com/office/drawing/2014/main" id="{B5440B93-DBA0-FFD7-7E53-AC22913E4C8A}"/>
              </a:ext>
            </a:extLst>
          </p:cNvPr>
          <p:cNvPicPr>
            <a:picLocks noChangeAspect="1"/>
          </p:cNvPicPr>
          <p:nvPr/>
        </p:nvPicPr>
        <p:blipFill>
          <a:blip r:embed="rId2"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47DE4DA0-DF05-D361-89B5-BB2673DE42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0681" y="308601"/>
            <a:ext cx="3444640" cy="957977"/>
          </a:xfrm>
          <a:prstGeom prst="rect">
            <a:avLst/>
          </a:prstGeom>
        </p:spPr>
      </p:pic>
      <p:sp>
        <p:nvSpPr>
          <p:cNvPr id="5" name="TextBox 4">
            <a:extLst>
              <a:ext uri="{FF2B5EF4-FFF2-40B4-BE49-F238E27FC236}">
                <a16:creationId xmlns:a16="http://schemas.microsoft.com/office/drawing/2014/main" id="{0BD77180-89DD-C684-14EF-BD2D39235AE7}"/>
              </a:ext>
            </a:extLst>
          </p:cNvPr>
          <p:cNvSpPr txBox="1"/>
          <p:nvPr/>
        </p:nvSpPr>
        <p:spPr>
          <a:xfrm>
            <a:off x="1828801" y="3031299"/>
            <a:ext cx="8656520" cy="1200329"/>
          </a:xfrm>
          <a:prstGeom prst="rect">
            <a:avLst/>
          </a:prstGeom>
          <a:noFill/>
        </p:spPr>
        <p:txBody>
          <a:bodyPr wrap="square" rtlCol="0">
            <a:spAutoFit/>
          </a:bodyPr>
          <a:lstStyle/>
          <a:p>
            <a:r>
              <a:rPr lang="en-GB" sz="3600" dirty="0"/>
              <a:t>These are then supplemented with a free text report under “OVERALL COMMENTS” </a:t>
            </a:r>
          </a:p>
        </p:txBody>
      </p:sp>
    </p:spTree>
    <p:extLst>
      <p:ext uri="{BB962C8B-B14F-4D97-AF65-F5344CB8AC3E}">
        <p14:creationId xmlns:p14="http://schemas.microsoft.com/office/powerpoint/2010/main" val="1119939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02385" y="1395289"/>
            <a:ext cx="6387230" cy="1143000"/>
          </a:xfrm>
        </p:spPr>
        <p:txBody>
          <a:bodyPr/>
          <a:lstStyle/>
          <a:p>
            <a:r>
              <a:rPr lang="en-GB" dirty="0"/>
              <a:t>What makes a good Tutor?</a:t>
            </a:r>
          </a:p>
        </p:txBody>
      </p:sp>
      <p:sp>
        <p:nvSpPr>
          <p:cNvPr id="7" name="Content Placeholder 6"/>
          <p:cNvSpPr>
            <a:spLocks noGrp="1"/>
          </p:cNvSpPr>
          <p:nvPr>
            <p:ph sz="half" idx="1"/>
          </p:nvPr>
        </p:nvSpPr>
        <p:spPr>
          <a:xfrm>
            <a:off x="1981200" y="2819400"/>
            <a:ext cx="4038600" cy="2895600"/>
          </a:xfrm>
        </p:spPr>
        <p:txBody>
          <a:bodyPr>
            <a:normAutofit fontScale="92500" lnSpcReduction="20000"/>
          </a:bodyPr>
          <a:lstStyle/>
          <a:p>
            <a:pPr>
              <a:buFont typeface="Wingdings" pitchFamily="2" charset="2"/>
              <a:buChar char="§"/>
            </a:pPr>
            <a:r>
              <a:rPr lang="en-GB" dirty="0"/>
              <a:t>Patience   </a:t>
            </a:r>
          </a:p>
          <a:p>
            <a:pPr>
              <a:buFont typeface="Wingdings" pitchFamily="2" charset="2"/>
              <a:buChar char="§"/>
            </a:pPr>
            <a:r>
              <a:rPr lang="en-GB" dirty="0"/>
              <a:t>Skill</a:t>
            </a:r>
          </a:p>
          <a:p>
            <a:pPr>
              <a:buFont typeface="Wingdings" pitchFamily="2" charset="2"/>
              <a:buChar char="§"/>
            </a:pPr>
            <a:r>
              <a:rPr lang="en-GB" dirty="0"/>
              <a:t>Knowledge</a:t>
            </a:r>
          </a:p>
          <a:p>
            <a:pPr>
              <a:buFont typeface="Wingdings" pitchFamily="2" charset="2"/>
              <a:buChar char="§"/>
            </a:pPr>
            <a:r>
              <a:rPr lang="en-GB" dirty="0"/>
              <a:t>Ability to teach</a:t>
            </a:r>
          </a:p>
          <a:p>
            <a:pPr>
              <a:buFont typeface="Wingdings" pitchFamily="2" charset="2"/>
              <a:buChar char="§"/>
            </a:pPr>
            <a:r>
              <a:rPr lang="en-GB" dirty="0"/>
              <a:t>Able to put people at ease</a:t>
            </a:r>
          </a:p>
          <a:p>
            <a:pPr>
              <a:buFont typeface="Wingdings" pitchFamily="2" charset="2"/>
              <a:buChar char="§"/>
            </a:pPr>
            <a:r>
              <a:rPr lang="en-GB" dirty="0"/>
              <a:t>Honesty</a:t>
            </a:r>
          </a:p>
          <a:p>
            <a:pPr>
              <a:buNone/>
            </a:pPr>
            <a:r>
              <a:rPr lang="en-GB" dirty="0"/>
              <a:t> </a:t>
            </a:r>
          </a:p>
        </p:txBody>
      </p:sp>
      <p:sp>
        <p:nvSpPr>
          <p:cNvPr id="8" name="Content Placeholder 7"/>
          <p:cNvSpPr>
            <a:spLocks noGrp="1"/>
          </p:cNvSpPr>
          <p:nvPr>
            <p:ph sz="half" idx="2"/>
          </p:nvPr>
        </p:nvSpPr>
        <p:spPr>
          <a:xfrm>
            <a:off x="6172200" y="2743200"/>
            <a:ext cx="4038600" cy="3048000"/>
          </a:xfrm>
        </p:spPr>
        <p:txBody>
          <a:bodyPr>
            <a:normAutofit fontScale="92500" lnSpcReduction="20000"/>
          </a:bodyPr>
          <a:lstStyle/>
          <a:p>
            <a:pPr>
              <a:buFont typeface="Wingdings" pitchFamily="2" charset="2"/>
              <a:buChar char="§"/>
            </a:pPr>
            <a:r>
              <a:rPr lang="en-GB" dirty="0"/>
              <a:t>Maturity	</a:t>
            </a:r>
          </a:p>
          <a:p>
            <a:pPr>
              <a:buFont typeface="Wingdings" pitchFamily="2" charset="2"/>
              <a:buChar char="§"/>
            </a:pPr>
            <a:r>
              <a:rPr lang="en-GB" dirty="0"/>
              <a:t>Persistence</a:t>
            </a:r>
          </a:p>
          <a:p>
            <a:pPr>
              <a:buFont typeface="Wingdings" pitchFamily="2" charset="2"/>
              <a:buChar char="§"/>
            </a:pPr>
            <a:r>
              <a:rPr lang="en-GB" dirty="0"/>
              <a:t>Commonsense</a:t>
            </a:r>
          </a:p>
          <a:p>
            <a:pPr>
              <a:buFont typeface="Wingdings" pitchFamily="2" charset="2"/>
              <a:buChar char="§"/>
            </a:pPr>
            <a:r>
              <a:rPr lang="en-GB" dirty="0"/>
              <a:t>Morality</a:t>
            </a:r>
          </a:p>
          <a:p>
            <a:pPr>
              <a:buFont typeface="Wingdings" pitchFamily="2" charset="2"/>
              <a:buChar char="§"/>
            </a:pPr>
            <a:r>
              <a:rPr lang="en-GB" dirty="0"/>
              <a:t>Flexibility</a:t>
            </a:r>
          </a:p>
          <a:p>
            <a:pPr>
              <a:buFont typeface="Wingdings" pitchFamily="2" charset="2"/>
              <a:buChar char="§"/>
            </a:pPr>
            <a:r>
              <a:rPr lang="en-GB" dirty="0"/>
              <a:t>Passion</a:t>
            </a:r>
          </a:p>
          <a:p>
            <a:pPr>
              <a:buFont typeface="Wingdings" pitchFamily="2" charset="2"/>
              <a:buChar char="§"/>
            </a:pPr>
            <a:r>
              <a:rPr lang="en-GB" dirty="0"/>
              <a:t>Communication</a:t>
            </a:r>
          </a:p>
        </p:txBody>
      </p:sp>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Tree>
    <p:extLst>
      <p:ext uri="{BB962C8B-B14F-4D97-AF65-F5344CB8AC3E}">
        <p14:creationId xmlns:p14="http://schemas.microsoft.com/office/powerpoint/2010/main" val="271517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20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20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20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fade">
                                      <p:cBhvr>
                                        <p:cTn id="47" dur="20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fade">
                                      <p:cBhvr>
                                        <p:cTn id="52" dur="2000"/>
                                        <p:tgtEl>
                                          <p:spTgt spid="8">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animEffect transition="in" filter="fade">
                                      <p:cBhvr>
                                        <p:cTn id="57" dur="2000"/>
                                        <p:tgtEl>
                                          <p:spTgt spid="8">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xEl>
                                              <p:pRg st="4" end="4"/>
                                            </p:txEl>
                                          </p:spTgt>
                                        </p:tgtEl>
                                        <p:attrNameLst>
                                          <p:attrName>style.visibility</p:attrName>
                                        </p:attrNameLst>
                                      </p:cBhvr>
                                      <p:to>
                                        <p:strVal val="visible"/>
                                      </p:to>
                                    </p:set>
                                    <p:animEffect transition="in" filter="fade">
                                      <p:cBhvr>
                                        <p:cTn id="62" dur="2000"/>
                                        <p:tgtEl>
                                          <p:spTgt spid="8">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txEl>
                                              <p:pRg st="5" end="5"/>
                                            </p:txEl>
                                          </p:spTgt>
                                        </p:tgtEl>
                                        <p:attrNameLst>
                                          <p:attrName>style.visibility</p:attrName>
                                        </p:attrNameLst>
                                      </p:cBhvr>
                                      <p:to>
                                        <p:strVal val="visible"/>
                                      </p:to>
                                    </p:set>
                                    <p:animEffect transition="in" filter="fade">
                                      <p:cBhvr>
                                        <p:cTn id="67" dur="2000"/>
                                        <p:tgtEl>
                                          <p:spTgt spid="8">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
                                            <p:txEl>
                                              <p:pRg st="6" end="6"/>
                                            </p:txEl>
                                          </p:spTgt>
                                        </p:tgtEl>
                                        <p:attrNameLst>
                                          <p:attrName>style.visibility</p:attrName>
                                        </p:attrNameLst>
                                      </p:cBhvr>
                                      <p:to>
                                        <p:strVal val="visible"/>
                                      </p:to>
                                    </p:set>
                                    <p:animEffect transition="in" filter="fade">
                                      <p:cBhvr>
                                        <p:cTn id="72"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DCD78-E503-6420-5283-08CDBB468EBB}"/>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21097290-3C7C-68ED-9922-95D9F13B8348}"/>
              </a:ext>
            </a:extLst>
          </p:cNvPr>
          <p:cNvSpPr>
            <a:spLocks noGrp="1"/>
          </p:cNvSpPr>
          <p:nvPr>
            <p:ph type="title"/>
          </p:nvPr>
        </p:nvSpPr>
        <p:spPr>
          <a:xfrm>
            <a:off x="1003652" y="2109978"/>
            <a:ext cx="10184696" cy="726772"/>
          </a:xfrm>
        </p:spPr>
        <p:txBody>
          <a:bodyPr>
            <a:normAutofit fontScale="90000"/>
          </a:bodyPr>
          <a:lstStyle/>
          <a:p>
            <a:pPr algn="ctr"/>
            <a:r>
              <a:rPr lang="en-GB" dirty="0"/>
              <a:t>Pre Test Assessments</a:t>
            </a:r>
            <a:br>
              <a:rPr lang="en-GB" dirty="0"/>
            </a:br>
            <a:br>
              <a:rPr lang="en-GB" dirty="0"/>
            </a:br>
            <a:endParaRPr lang="en-GB" dirty="0"/>
          </a:p>
        </p:txBody>
      </p:sp>
      <p:pic>
        <p:nvPicPr>
          <p:cNvPr id="4" name="Picture 3" descr="logoexam.png">
            <a:extLst>
              <a:ext uri="{FF2B5EF4-FFF2-40B4-BE49-F238E27FC236}">
                <a16:creationId xmlns:a16="http://schemas.microsoft.com/office/drawing/2014/main" id="{7B20A0A1-D781-1F90-36A2-40965BF0F887}"/>
              </a:ext>
            </a:extLst>
          </p:cNvPr>
          <p:cNvPicPr>
            <a:picLocks noChangeAspect="1"/>
          </p:cNvPicPr>
          <p:nvPr/>
        </p:nvPicPr>
        <p:blipFill>
          <a:blip r:embed="rId2"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08F98450-02ED-8A1F-7F9F-DD9BD3C790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0681" y="308601"/>
            <a:ext cx="3444640" cy="957977"/>
          </a:xfrm>
          <a:prstGeom prst="rect">
            <a:avLst/>
          </a:prstGeom>
        </p:spPr>
      </p:pic>
      <p:pic>
        <p:nvPicPr>
          <p:cNvPr id="6" name="Picture 5" descr="A blank list of information&#10;&#10;AI-generated content may be incorrect.">
            <a:extLst>
              <a:ext uri="{FF2B5EF4-FFF2-40B4-BE49-F238E27FC236}">
                <a16:creationId xmlns:a16="http://schemas.microsoft.com/office/drawing/2014/main" id="{584CEC3A-EB69-0902-41C6-A6B963BC7069}"/>
              </a:ext>
            </a:extLst>
          </p:cNvPr>
          <p:cNvPicPr>
            <a:picLocks noChangeAspect="1"/>
          </p:cNvPicPr>
          <p:nvPr/>
        </p:nvPicPr>
        <p:blipFill>
          <a:blip r:embed="rId4"/>
          <a:stretch>
            <a:fillRect/>
          </a:stretch>
        </p:blipFill>
        <p:spPr>
          <a:xfrm>
            <a:off x="2833483" y="2109978"/>
            <a:ext cx="2452638" cy="3915860"/>
          </a:xfrm>
          <a:prstGeom prst="rect">
            <a:avLst/>
          </a:prstGeom>
        </p:spPr>
      </p:pic>
      <p:sp>
        <p:nvSpPr>
          <p:cNvPr id="7" name="TextBox 6">
            <a:extLst>
              <a:ext uri="{FF2B5EF4-FFF2-40B4-BE49-F238E27FC236}">
                <a16:creationId xmlns:a16="http://schemas.microsoft.com/office/drawing/2014/main" id="{D356D0FC-8245-B492-7A4F-3AA440B49C0C}"/>
              </a:ext>
            </a:extLst>
          </p:cNvPr>
          <p:cNvSpPr txBox="1"/>
          <p:nvPr/>
        </p:nvSpPr>
        <p:spPr>
          <a:xfrm>
            <a:off x="6538586" y="2630466"/>
            <a:ext cx="4246324" cy="3139321"/>
          </a:xfrm>
          <a:prstGeom prst="rect">
            <a:avLst/>
          </a:prstGeom>
          <a:noFill/>
        </p:spPr>
        <p:txBody>
          <a:bodyPr wrap="square" rtlCol="0">
            <a:spAutoFit/>
          </a:bodyPr>
          <a:lstStyle/>
          <a:p>
            <a:r>
              <a:rPr lang="en-GB" sz="3600" dirty="0"/>
              <a:t>Pre Test Assessment document template can be found on the ‘Training Documents’ tab on the website.</a:t>
            </a:r>
          </a:p>
          <a:p>
            <a:endParaRPr lang="en-GB" dirty="0"/>
          </a:p>
        </p:txBody>
      </p:sp>
    </p:spTree>
    <p:extLst>
      <p:ext uri="{BB962C8B-B14F-4D97-AF65-F5344CB8AC3E}">
        <p14:creationId xmlns:p14="http://schemas.microsoft.com/office/powerpoint/2010/main" val="4429443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67E40-8246-0626-A9F4-2B782FDB9FCB}"/>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64BD97CA-0682-AA95-FEA3-2D934E5176C3}"/>
              </a:ext>
            </a:extLst>
          </p:cNvPr>
          <p:cNvSpPr>
            <a:spLocks noGrp="1"/>
          </p:cNvSpPr>
          <p:nvPr>
            <p:ph type="title"/>
          </p:nvPr>
        </p:nvSpPr>
        <p:spPr>
          <a:xfrm>
            <a:off x="1003652" y="2109978"/>
            <a:ext cx="10184696" cy="726772"/>
          </a:xfrm>
        </p:spPr>
        <p:txBody>
          <a:bodyPr>
            <a:normAutofit fontScale="90000"/>
          </a:bodyPr>
          <a:lstStyle/>
          <a:p>
            <a:pPr algn="ctr"/>
            <a:r>
              <a:rPr lang="en-GB" dirty="0"/>
              <a:t>Pre Test Assessments</a:t>
            </a:r>
            <a:br>
              <a:rPr lang="en-GB" dirty="0"/>
            </a:br>
            <a:br>
              <a:rPr lang="en-GB" dirty="0"/>
            </a:br>
            <a:endParaRPr lang="en-GB" dirty="0"/>
          </a:p>
        </p:txBody>
      </p:sp>
      <p:pic>
        <p:nvPicPr>
          <p:cNvPr id="4" name="Picture 3" descr="logoexam.png">
            <a:extLst>
              <a:ext uri="{FF2B5EF4-FFF2-40B4-BE49-F238E27FC236}">
                <a16:creationId xmlns:a16="http://schemas.microsoft.com/office/drawing/2014/main" id="{6ECCA990-93C9-CACF-2DCA-64E277E9714D}"/>
              </a:ext>
            </a:extLst>
          </p:cNvPr>
          <p:cNvPicPr>
            <a:picLocks noChangeAspect="1"/>
          </p:cNvPicPr>
          <p:nvPr/>
        </p:nvPicPr>
        <p:blipFill>
          <a:blip r:embed="rId2"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E81791DC-3D5C-E7F4-80F5-343DA21712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0681" y="308601"/>
            <a:ext cx="3444640" cy="957977"/>
          </a:xfrm>
          <a:prstGeom prst="rect">
            <a:avLst/>
          </a:prstGeom>
        </p:spPr>
      </p:pic>
      <p:pic>
        <p:nvPicPr>
          <p:cNvPr id="6" name="Picture 5">
            <a:extLst>
              <a:ext uri="{FF2B5EF4-FFF2-40B4-BE49-F238E27FC236}">
                <a16:creationId xmlns:a16="http://schemas.microsoft.com/office/drawing/2014/main" id="{018BB48B-D519-949F-880E-D1C2AFBBBEF5}"/>
              </a:ext>
            </a:extLst>
          </p:cNvPr>
          <p:cNvPicPr>
            <a:picLocks noChangeAspect="1"/>
          </p:cNvPicPr>
          <p:nvPr/>
        </p:nvPicPr>
        <p:blipFill>
          <a:blip r:embed="rId4"/>
          <a:srcRect/>
          <a:stretch/>
        </p:blipFill>
        <p:spPr>
          <a:xfrm>
            <a:off x="2833483" y="2126236"/>
            <a:ext cx="2452638" cy="3883343"/>
          </a:xfrm>
          <a:prstGeom prst="rect">
            <a:avLst/>
          </a:prstGeom>
        </p:spPr>
      </p:pic>
      <p:sp>
        <p:nvSpPr>
          <p:cNvPr id="7" name="TextBox 6">
            <a:extLst>
              <a:ext uri="{FF2B5EF4-FFF2-40B4-BE49-F238E27FC236}">
                <a16:creationId xmlns:a16="http://schemas.microsoft.com/office/drawing/2014/main" id="{9C65F544-D07F-5313-5DA1-F80575809F61}"/>
              </a:ext>
            </a:extLst>
          </p:cNvPr>
          <p:cNvSpPr txBox="1"/>
          <p:nvPr/>
        </p:nvSpPr>
        <p:spPr>
          <a:xfrm>
            <a:off x="6538586" y="2630466"/>
            <a:ext cx="4246324" cy="3693319"/>
          </a:xfrm>
          <a:prstGeom prst="rect">
            <a:avLst/>
          </a:prstGeom>
          <a:noFill/>
        </p:spPr>
        <p:txBody>
          <a:bodyPr wrap="square" rtlCol="0">
            <a:spAutoFit/>
          </a:bodyPr>
          <a:lstStyle/>
          <a:p>
            <a:r>
              <a:rPr lang="en-GB" sz="3600" dirty="0"/>
              <a:t>Pre Test Assessment Marking Guidelines document template can be found on the ‘Training Documents’ tab on the website.</a:t>
            </a:r>
          </a:p>
          <a:p>
            <a:endParaRPr lang="en-GB" dirty="0"/>
          </a:p>
        </p:txBody>
      </p:sp>
    </p:spTree>
    <p:extLst>
      <p:ext uri="{BB962C8B-B14F-4D97-AF65-F5344CB8AC3E}">
        <p14:creationId xmlns:p14="http://schemas.microsoft.com/office/powerpoint/2010/main" val="290735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038600" y="2857500"/>
            <a:ext cx="4114800" cy="1143000"/>
          </a:xfrm>
        </p:spPr>
        <p:txBody>
          <a:bodyPr/>
          <a:lstStyle/>
          <a:p>
            <a:r>
              <a:rPr lang="en-GB" dirty="0"/>
              <a:t>Any Questions?</a:t>
            </a:r>
          </a:p>
        </p:txBody>
      </p:sp>
      <p:pic>
        <p:nvPicPr>
          <p:cNvPr id="4" name="Picture 3" descr="logoexam.png"/>
          <p:cNvPicPr>
            <a:picLocks noChangeAspect="1"/>
          </p:cNvPicPr>
          <p:nvPr/>
        </p:nvPicPr>
        <p:blipFill>
          <a:blip r:embed="rId2"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C9634C87-BB76-5718-D2C1-32743199BC1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0681" y="308601"/>
            <a:ext cx="3444640" cy="957977"/>
          </a:xfrm>
          <a:prstGeom prst="rect">
            <a:avLst/>
          </a:prstGeom>
        </p:spPr>
      </p:pic>
    </p:spTree>
    <p:extLst>
      <p:ext uri="{BB962C8B-B14F-4D97-AF65-F5344CB8AC3E}">
        <p14:creationId xmlns:p14="http://schemas.microsoft.com/office/powerpoint/2010/main" val="1245299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71825" y="1434504"/>
            <a:ext cx="5848350" cy="1003895"/>
          </a:xfrm>
        </p:spPr>
        <p:txBody>
          <a:bodyPr>
            <a:normAutofit fontScale="90000"/>
          </a:bodyPr>
          <a:lstStyle/>
          <a:p>
            <a:r>
              <a:rPr lang="en-GB" dirty="0"/>
              <a:t>What makes a good Tutor?</a:t>
            </a:r>
            <a:br>
              <a:rPr lang="en-GB" dirty="0"/>
            </a:br>
            <a:r>
              <a:rPr lang="en-GB" dirty="0"/>
              <a:t>First Impressions Count!</a:t>
            </a:r>
          </a:p>
        </p:txBody>
      </p:sp>
      <p:pic>
        <p:nvPicPr>
          <p:cNvPr id="1026" name="Picture 2"/>
          <p:cNvPicPr>
            <a:picLocks noGrp="1" noChangeAspect="1" noChangeArrowheads="1"/>
          </p:cNvPicPr>
          <p:nvPr>
            <p:ph sz="half" idx="1"/>
          </p:nvPr>
        </p:nvPicPr>
        <p:blipFill rotWithShape="1">
          <a:blip r:embed="rId3" cstate="print"/>
          <a:srcRect l="28582" t="5510" r="41663" b="39407"/>
          <a:stretch/>
        </p:blipFill>
        <p:spPr bwMode="auto">
          <a:xfrm>
            <a:off x="4286250" y="2819400"/>
            <a:ext cx="3467100" cy="3608616"/>
          </a:xfrm>
          <a:prstGeom prst="rect">
            <a:avLst/>
          </a:prstGeom>
          <a:noFill/>
          <a:ln w="9525">
            <a:noFill/>
            <a:miter lim="800000"/>
            <a:headEnd/>
            <a:tailEnd/>
          </a:ln>
        </p:spPr>
      </p:pic>
      <p:pic>
        <p:nvPicPr>
          <p:cNvPr id="4" name="Picture 3" descr="logoexam.png"/>
          <p:cNvPicPr>
            <a:picLocks noChangeAspect="1"/>
          </p:cNvPicPr>
          <p:nvPr/>
        </p:nvPicPr>
        <p:blipFill>
          <a:blip r:embed="rId4" cstate="print"/>
          <a:stretch>
            <a:fillRect/>
          </a:stretch>
        </p:blipFill>
        <p:spPr>
          <a:xfrm>
            <a:off x="1828801" y="304800"/>
            <a:ext cx="1600200" cy="96177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
        <p:nvSpPr>
          <p:cNvPr id="3" name="Content Placeholder 2">
            <a:extLst>
              <a:ext uri="{FF2B5EF4-FFF2-40B4-BE49-F238E27FC236}">
                <a16:creationId xmlns:a16="http://schemas.microsoft.com/office/drawing/2014/main" id="{1BDD4C17-B841-4379-6AE1-5E238D72A917}"/>
              </a:ext>
            </a:extLst>
          </p:cNvPr>
          <p:cNvSpPr>
            <a:spLocks noGrp="1"/>
          </p:cNvSpPr>
          <p:nvPr>
            <p:ph sz="half" idx="2"/>
          </p:nvPr>
        </p:nvSpPr>
        <p:spPr>
          <a:xfrm>
            <a:off x="12573000" y="2438399"/>
            <a:ext cx="3290516" cy="3101982"/>
          </a:xfrm>
        </p:spPr>
        <p:txBody>
          <a:bodyPr/>
          <a:lstStyle/>
          <a:p>
            <a:endParaRPr lang="en-US" dirty="0"/>
          </a:p>
        </p:txBody>
      </p:sp>
    </p:spTree>
    <p:extLst>
      <p:ext uri="{BB962C8B-B14F-4D97-AF65-F5344CB8AC3E}">
        <p14:creationId xmlns:p14="http://schemas.microsoft.com/office/powerpoint/2010/main" val="82086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77957" y="1454537"/>
            <a:ext cx="5836085" cy="961778"/>
          </a:xfrm>
        </p:spPr>
        <p:txBody>
          <a:bodyPr>
            <a:normAutofit fontScale="90000"/>
          </a:bodyPr>
          <a:lstStyle/>
          <a:p>
            <a:r>
              <a:rPr lang="en-GB" dirty="0"/>
              <a:t>What makes a good Tutor?</a:t>
            </a:r>
            <a:br>
              <a:rPr lang="en-GB" dirty="0"/>
            </a:br>
            <a:r>
              <a:rPr lang="en-GB" dirty="0"/>
              <a:t>First Impressions Count!</a:t>
            </a:r>
          </a:p>
        </p:txBody>
      </p:sp>
      <p:pic>
        <p:nvPicPr>
          <p:cNvPr id="2050" name="Picture 2" descr="https://scontent-lhr3-1.xx.fbcdn.net/v/t1.0-9/39931059_2249298768418469_5991998227149225984_n.jpg?_nc_cat=0&amp;oh=f09b931c24c4f607b65ef04deb8e28b1&amp;oe=5C22A670"/>
          <p:cNvPicPr>
            <a:picLocks noGrp="1" noChangeAspect="1" noChangeArrowheads="1"/>
          </p:cNvPicPr>
          <p:nvPr>
            <p:ph sz="half" idx="1"/>
          </p:nvPr>
        </p:nvPicPr>
        <p:blipFill>
          <a:blip r:embed="rId3" cstate="print"/>
          <a:srcRect l="34408" t="26953" r="14461" b="20894"/>
          <a:stretch>
            <a:fillRect/>
          </a:stretch>
        </p:blipFill>
        <p:spPr bwMode="auto">
          <a:xfrm>
            <a:off x="3429001" y="2914263"/>
            <a:ext cx="1828800" cy="2487168"/>
          </a:xfrm>
          <a:prstGeom prst="rect">
            <a:avLst/>
          </a:prstGeom>
          <a:noFill/>
        </p:spPr>
      </p:pic>
      <p:sp>
        <p:nvSpPr>
          <p:cNvPr id="10" name="Content Placeholder 9"/>
          <p:cNvSpPr>
            <a:spLocks noGrp="1"/>
          </p:cNvSpPr>
          <p:nvPr>
            <p:ph sz="half" idx="2"/>
          </p:nvPr>
        </p:nvSpPr>
        <p:spPr>
          <a:xfrm flipH="1" flipV="1">
            <a:off x="5638800" y="1524001"/>
            <a:ext cx="533400" cy="76200"/>
          </a:xfrm>
        </p:spPr>
        <p:txBody>
          <a:bodyPr>
            <a:normAutofit fontScale="25000" lnSpcReduction="20000"/>
          </a:bodyPr>
          <a:lstStyle/>
          <a:p>
            <a:endParaRPr lang="en-GB" dirty="0"/>
          </a:p>
        </p:txBody>
      </p:sp>
      <p:pic>
        <p:nvPicPr>
          <p:cNvPr id="4" name="Picture 3" descr="logoexam.png"/>
          <p:cNvPicPr>
            <a:picLocks noChangeAspect="1"/>
          </p:cNvPicPr>
          <p:nvPr/>
        </p:nvPicPr>
        <p:blipFill>
          <a:blip r:embed="rId4" cstate="print"/>
          <a:stretch>
            <a:fillRect/>
          </a:stretch>
        </p:blipFill>
        <p:spPr>
          <a:xfrm>
            <a:off x="1828801" y="304800"/>
            <a:ext cx="1600200" cy="96177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pic>
        <p:nvPicPr>
          <p:cNvPr id="2054" name="Picture 6" descr="Image may contain: Andy Trevor"/>
          <p:cNvPicPr>
            <a:picLocks noChangeAspect="1" noChangeArrowheads="1"/>
          </p:cNvPicPr>
          <p:nvPr/>
        </p:nvPicPr>
        <p:blipFill>
          <a:blip r:embed="rId6" cstate="print"/>
          <a:srcRect l="27350" t="25641" r="-855" b="3846"/>
          <a:stretch>
            <a:fillRect/>
          </a:stretch>
        </p:blipFill>
        <p:spPr bwMode="auto">
          <a:xfrm>
            <a:off x="15011400" y="3657600"/>
            <a:ext cx="1939637" cy="2480930"/>
          </a:xfrm>
          <a:prstGeom prst="rect">
            <a:avLst/>
          </a:prstGeom>
          <a:noFill/>
        </p:spPr>
      </p:pic>
      <p:pic>
        <p:nvPicPr>
          <p:cNvPr id="2056" name="Picture 8" descr="Image may contain: Denise Rose, smiling, standing"/>
          <p:cNvPicPr>
            <a:picLocks noChangeAspect="1" noChangeArrowheads="1"/>
          </p:cNvPicPr>
          <p:nvPr/>
        </p:nvPicPr>
        <p:blipFill>
          <a:blip r:embed="rId7" cstate="print"/>
          <a:srcRect l="29383" t="33056" r="4505" b="3587"/>
          <a:stretch>
            <a:fillRect/>
          </a:stretch>
        </p:blipFill>
        <p:spPr bwMode="auto">
          <a:xfrm>
            <a:off x="6773980" y="2914263"/>
            <a:ext cx="1948070" cy="2489200"/>
          </a:xfrm>
          <a:prstGeom prst="rect">
            <a:avLst/>
          </a:prstGeom>
          <a:noFill/>
        </p:spPr>
      </p:pic>
    </p:spTree>
    <p:extLst>
      <p:ext uri="{BB962C8B-B14F-4D97-AF65-F5344CB8AC3E}">
        <p14:creationId xmlns:p14="http://schemas.microsoft.com/office/powerpoint/2010/main" val="198939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diamond(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diamond(in)">
                                      <p:cBhvr>
                                        <p:cTn id="17" dur="20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diamond(in)">
                                      <p:cBhvr>
                                        <p:cTn id="22" dur="2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37137" y="1535482"/>
            <a:ext cx="3517726" cy="838200"/>
          </a:xfrm>
        </p:spPr>
        <p:txBody>
          <a:bodyPr>
            <a:normAutofit/>
          </a:bodyPr>
          <a:lstStyle/>
          <a:p>
            <a:r>
              <a:rPr lang="en-GB" dirty="0"/>
              <a:t>First Contact!</a:t>
            </a:r>
          </a:p>
        </p:txBody>
      </p:sp>
      <p:sp>
        <p:nvSpPr>
          <p:cNvPr id="7" name="Content Placeholder 6"/>
          <p:cNvSpPr>
            <a:spLocks noGrp="1"/>
          </p:cNvSpPr>
          <p:nvPr>
            <p:ph idx="1"/>
          </p:nvPr>
        </p:nvSpPr>
        <p:spPr>
          <a:xfrm>
            <a:off x="1691014" y="2286000"/>
            <a:ext cx="8527606" cy="3914384"/>
          </a:xfrm>
        </p:spPr>
        <p:txBody>
          <a:bodyPr>
            <a:normAutofit fontScale="25000" lnSpcReduction="20000"/>
          </a:bodyPr>
          <a:lstStyle/>
          <a:p>
            <a:pPr algn="ctr">
              <a:buNone/>
            </a:pPr>
            <a:endParaRPr lang="en-GB" sz="7000" b="1" u="sng" dirty="0"/>
          </a:p>
          <a:p>
            <a:pPr algn="ctr">
              <a:buNone/>
            </a:pPr>
            <a:r>
              <a:rPr lang="en-GB" sz="11200" b="1" u="sng" dirty="0"/>
              <a:t>ISSUE OF CLUB ATTIRE </a:t>
            </a:r>
          </a:p>
          <a:p>
            <a:pPr>
              <a:buNone/>
            </a:pPr>
            <a:endParaRPr lang="en-GB" dirty="0"/>
          </a:p>
          <a:p>
            <a:pPr>
              <a:buNone/>
            </a:pPr>
            <a:r>
              <a:rPr lang="en-GB" dirty="0"/>
              <a:t>	</a:t>
            </a:r>
            <a:r>
              <a:rPr lang="en-GB" sz="11200" dirty="0"/>
              <a:t>Club attire includes Shirts, Jackets and Vests, depending on which discipline is being delivered.</a:t>
            </a:r>
          </a:p>
          <a:p>
            <a:pPr>
              <a:buNone/>
            </a:pPr>
            <a:r>
              <a:rPr lang="en-GB" sz="11200" dirty="0"/>
              <a:t>	Due to cost issues these items will be issued upon qualification as an approved group tutor.</a:t>
            </a:r>
          </a:p>
          <a:p>
            <a:pPr>
              <a:buNone/>
            </a:pPr>
            <a:r>
              <a:rPr lang="en-GB" sz="11200" dirty="0"/>
              <a:t>	We would encourage trainee tutors to purchase a group shirt, and an additional free item will be provided once qualified.  </a:t>
            </a:r>
          </a:p>
          <a:p>
            <a:pPr>
              <a:buNone/>
            </a:pPr>
            <a:endParaRPr lang="en-GB" b="1" u="sng" dirty="0"/>
          </a:p>
          <a:p>
            <a:pPr>
              <a:buNone/>
            </a:pPr>
            <a:endParaRPr lang="en-GB" dirty="0"/>
          </a:p>
          <a:p>
            <a:pPr>
              <a:buNone/>
            </a:pPr>
            <a:r>
              <a:rPr lang="en-GB" dirty="0"/>
              <a:t>	</a:t>
            </a:r>
          </a:p>
        </p:txBody>
      </p:sp>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Tree>
    <p:extLst>
      <p:ext uri="{BB962C8B-B14F-4D97-AF65-F5344CB8AC3E}">
        <p14:creationId xmlns:p14="http://schemas.microsoft.com/office/powerpoint/2010/main" val="42621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1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linds(horizontal)">
                                      <p:cBhvr>
                                        <p:cTn id="12" dur="10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10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linds(horizontal)">
                                      <p:cBhvr>
                                        <p:cTn id="22" dur="10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blinds(horizontal)">
                                      <p:cBhvr>
                                        <p:cTn id="27" dur="1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80978" y="1524000"/>
            <a:ext cx="3430044" cy="838200"/>
          </a:xfrm>
        </p:spPr>
        <p:txBody>
          <a:bodyPr>
            <a:normAutofit/>
          </a:bodyPr>
          <a:lstStyle/>
          <a:p>
            <a:r>
              <a:rPr lang="en-GB" dirty="0"/>
              <a:t>First Contact!</a:t>
            </a:r>
          </a:p>
        </p:txBody>
      </p:sp>
      <p:sp>
        <p:nvSpPr>
          <p:cNvPr id="7" name="Content Placeholder 6"/>
          <p:cNvSpPr>
            <a:spLocks noGrp="1"/>
          </p:cNvSpPr>
          <p:nvPr>
            <p:ph idx="1"/>
          </p:nvPr>
        </p:nvSpPr>
        <p:spPr>
          <a:xfrm>
            <a:off x="1981200" y="2362200"/>
            <a:ext cx="8229600" cy="3718560"/>
          </a:xfrm>
        </p:spPr>
        <p:txBody>
          <a:bodyPr>
            <a:normAutofit/>
          </a:bodyPr>
          <a:lstStyle/>
          <a:p>
            <a:pPr>
              <a:buNone/>
            </a:pPr>
            <a:r>
              <a:rPr lang="en-GB" b="1" u="sng" dirty="0"/>
              <a:t>Introduction</a:t>
            </a:r>
            <a:r>
              <a:rPr lang="en-GB" dirty="0"/>
              <a:t> – </a:t>
            </a:r>
          </a:p>
          <a:p>
            <a:pPr>
              <a:buNone/>
            </a:pPr>
            <a:r>
              <a:rPr lang="en-GB" dirty="0"/>
              <a:t>Brief background to establish your credentials</a:t>
            </a:r>
          </a:p>
          <a:p>
            <a:pPr>
              <a:buNone/>
            </a:pPr>
            <a:r>
              <a:rPr lang="en-GB" dirty="0"/>
              <a:t>Ascertain Associate background and their aspirations – </a:t>
            </a:r>
          </a:p>
          <a:p>
            <a:pPr>
              <a:buNone/>
            </a:pPr>
            <a:r>
              <a:rPr lang="en-GB" dirty="0"/>
              <a:t>Perceived strengths/development</a:t>
            </a:r>
          </a:p>
          <a:p>
            <a:pPr>
              <a:buNone/>
            </a:pPr>
            <a:endParaRPr lang="en-GB" dirty="0"/>
          </a:p>
          <a:p>
            <a:pPr>
              <a:buNone/>
            </a:pPr>
            <a:r>
              <a:rPr lang="en-GB" b="1" u="sng" dirty="0"/>
              <a:t>Legal Aspects </a:t>
            </a:r>
            <a:r>
              <a:rPr lang="en-GB" dirty="0"/>
              <a:t>– </a:t>
            </a:r>
          </a:p>
          <a:p>
            <a:pPr>
              <a:buNone/>
            </a:pPr>
            <a:r>
              <a:rPr lang="en-GB" dirty="0"/>
              <a:t>Documents and Eyesight checks 	</a:t>
            </a:r>
          </a:p>
        </p:txBody>
      </p:sp>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Tree>
    <p:extLst>
      <p:ext uri="{BB962C8B-B14F-4D97-AF65-F5344CB8AC3E}">
        <p14:creationId xmlns:p14="http://schemas.microsoft.com/office/powerpoint/2010/main" val="15614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10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blinds(horizontal)">
                                      <p:cBhvr>
                                        <p:cTn id="32"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49871" y="1393389"/>
            <a:ext cx="3292258" cy="838200"/>
          </a:xfrm>
        </p:spPr>
        <p:txBody>
          <a:bodyPr>
            <a:normAutofit/>
          </a:bodyPr>
          <a:lstStyle/>
          <a:p>
            <a:r>
              <a:rPr lang="en-GB" dirty="0"/>
              <a:t>First Contact!</a:t>
            </a:r>
          </a:p>
        </p:txBody>
      </p:sp>
      <p:sp>
        <p:nvSpPr>
          <p:cNvPr id="7" name="Content Placeholder 6"/>
          <p:cNvSpPr>
            <a:spLocks noGrp="1"/>
          </p:cNvSpPr>
          <p:nvPr>
            <p:ph idx="1"/>
          </p:nvPr>
        </p:nvSpPr>
        <p:spPr>
          <a:xfrm>
            <a:off x="1981200" y="2362200"/>
            <a:ext cx="8229600" cy="4191000"/>
          </a:xfrm>
        </p:spPr>
        <p:txBody>
          <a:bodyPr>
            <a:normAutofit fontScale="85000" lnSpcReduction="20000"/>
          </a:bodyPr>
          <a:lstStyle/>
          <a:p>
            <a:pPr>
              <a:buNone/>
            </a:pPr>
            <a:r>
              <a:rPr lang="en-US" b="1" dirty="0"/>
              <a:t>RIDE/DRIVE REQUIREMENTS </a:t>
            </a:r>
            <a:r>
              <a:rPr lang="en-US" dirty="0"/>
              <a:t>–</a:t>
            </a:r>
          </a:p>
          <a:p>
            <a:pPr>
              <a:buNone/>
            </a:pPr>
            <a:r>
              <a:rPr lang="en-US" dirty="0"/>
              <a:t> </a:t>
            </a:r>
          </a:p>
          <a:p>
            <a:pPr>
              <a:buNone/>
            </a:pPr>
            <a:r>
              <a:rPr lang="en-US" b="1" u="sng" dirty="0"/>
              <a:t>Ride/Drive for yourself </a:t>
            </a:r>
            <a:r>
              <a:rPr lang="en-US" dirty="0"/>
              <a:t>– Not to impress</a:t>
            </a:r>
          </a:p>
          <a:p>
            <a:pPr>
              <a:buNone/>
            </a:pPr>
            <a:r>
              <a:rPr lang="en-US" b="1" u="sng" dirty="0"/>
              <a:t>Do nothing uncomfortable with </a:t>
            </a:r>
            <a:r>
              <a:rPr lang="en-US" dirty="0"/>
              <a:t>– Don’t push</a:t>
            </a:r>
          </a:p>
          <a:p>
            <a:pPr>
              <a:buNone/>
            </a:pPr>
            <a:r>
              <a:rPr lang="en-US" dirty="0"/>
              <a:t>them to learn beyond their capability. Develop them</a:t>
            </a:r>
          </a:p>
          <a:p>
            <a:pPr>
              <a:buNone/>
            </a:pPr>
            <a:r>
              <a:rPr lang="en-US" b="1" u="sng" dirty="0"/>
              <a:t>Ignore Tutor position</a:t>
            </a:r>
            <a:r>
              <a:rPr lang="en-US" u="sng" dirty="0"/>
              <a:t> </a:t>
            </a:r>
            <a:r>
              <a:rPr lang="en-US" dirty="0"/>
              <a:t>– Explain your position re view,</a:t>
            </a:r>
          </a:p>
          <a:p>
            <a:pPr>
              <a:buNone/>
            </a:pPr>
            <a:r>
              <a:rPr lang="en-US" dirty="0"/>
              <a:t>control use etc. </a:t>
            </a:r>
          </a:p>
          <a:p>
            <a:pPr>
              <a:buNone/>
            </a:pPr>
            <a:r>
              <a:rPr lang="en-US" b="1" u="sng" dirty="0"/>
              <a:t>Conduct of ride/drive </a:t>
            </a:r>
            <a:r>
              <a:rPr lang="en-US" dirty="0"/>
              <a:t>– Observe all traffic signals and speed</a:t>
            </a:r>
          </a:p>
          <a:p>
            <a:pPr>
              <a:buNone/>
            </a:pPr>
            <a:r>
              <a:rPr lang="en-US" dirty="0"/>
              <a:t> limits particularly when considering  overtakes</a:t>
            </a:r>
          </a:p>
          <a:p>
            <a:pPr>
              <a:buNone/>
            </a:pPr>
            <a:r>
              <a:rPr lang="en-US" b="1" u="sng" dirty="0"/>
              <a:t>Separation strategy</a:t>
            </a:r>
            <a:r>
              <a:rPr lang="en-US" dirty="0"/>
              <a:t>  - Have an end location, ensure you have</a:t>
            </a:r>
          </a:p>
          <a:p>
            <a:pPr>
              <a:buNone/>
            </a:pPr>
            <a:r>
              <a:rPr lang="en-US" dirty="0"/>
              <a:t>swapped numbers, stop safely if separated etc. (bikes)</a:t>
            </a:r>
            <a:endParaRPr lang="en-GB" b="1" u="sng" dirty="0"/>
          </a:p>
          <a:p>
            <a:pPr>
              <a:buNone/>
            </a:pPr>
            <a:endParaRPr lang="en-GB" dirty="0"/>
          </a:p>
        </p:txBody>
      </p:sp>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Tree>
    <p:extLst>
      <p:ext uri="{BB962C8B-B14F-4D97-AF65-F5344CB8AC3E}">
        <p14:creationId xmlns:p14="http://schemas.microsoft.com/office/powerpoint/2010/main" val="98515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1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linds(horizontal)">
                                      <p:cBhvr>
                                        <p:cTn id="32" dur="10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linds(horizontal)">
                                      <p:cBhvr>
                                        <p:cTn id="37" dur="10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linds(horizontal)">
                                      <p:cBhvr>
                                        <p:cTn id="42" dur="10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blinds(horizontal)">
                                      <p:cBhvr>
                                        <p:cTn id="47" dur="10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blinds(horizontal)">
                                      <p:cBhvr>
                                        <p:cTn id="52" dur="10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blinds(horizontal)">
                                      <p:cBhvr>
                                        <p:cTn id="57" dur="10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3130</TotalTime>
  <Words>2150</Words>
  <Application>Microsoft Office PowerPoint</Application>
  <PresentationFormat>Widescreen</PresentationFormat>
  <Paragraphs>324</Paragraphs>
  <Slides>42</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Wingdings</vt:lpstr>
      <vt:lpstr>Office Theme</vt:lpstr>
      <vt:lpstr>PowerPoint Presentation</vt:lpstr>
      <vt:lpstr>House keeping</vt:lpstr>
      <vt:lpstr>What is a Tutor?</vt:lpstr>
      <vt:lpstr>What makes a good Tutor?</vt:lpstr>
      <vt:lpstr>What makes a good Tutor? First Impressions Count!</vt:lpstr>
      <vt:lpstr>What makes a good Tutor? First Impressions Count!</vt:lpstr>
      <vt:lpstr>First Contact!</vt:lpstr>
      <vt:lpstr>First Contact!</vt:lpstr>
      <vt:lpstr>First Contact!</vt:lpstr>
      <vt:lpstr>First Contact!</vt:lpstr>
      <vt:lpstr> UNDERSTAND YOUR ASSOCIATES NEEDS</vt:lpstr>
      <vt:lpstr>PowerPoint Presentation</vt:lpstr>
      <vt:lpstr>PowerPoint Presentation</vt:lpstr>
      <vt:lpstr>PowerPoint Presentation</vt:lpstr>
      <vt:lpstr>PowerPoint Presentation</vt:lpstr>
      <vt:lpstr>PowerPoint Presentation</vt:lpstr>
      <vt:lpstr>: </vt:lpstr>
      <vt:lpstr>Any Questions?</vt:lpstr>
      <vt:lpstr>Comfort Break Time</vt:lpstr>
      <vt:lpstr>Training Logs </vt:lpstr>
      <vt:lpstr>Training Logs</vt:lpstr>
      <vt:lpstr>Training Logs</vt:lpstr>
      <vt:lpstr>Training Logs</vt:lpstr>
      <vt:lpstr>PowerPoint Presentation</vt:lpstr>
      <vt:lpstr>PowerPoint Presentation</vt:lpstr>
      <vt:lpstr>Training Logs</vt:lpstr>
      <vt:lpstr>Commend - Recommend - Commend</vt:lpstr>
      <vt:lpstr>Bite Size Chunks</vt:lpstr>
      <vt:lpstr>Lesson Planning</vt:lpstr>
      <vt:lpstr>Lesson Planning</vt:lpstr>
      <vt:lpstr>Feedback</vt:lpstr>
      <vt:lpstr>Comms</vt:lpstr>
      <vt:lpstr>Pre Test Assessments</vt:lpstr>
      <vt:lpstr>Pre Test Assessments</vt:lpstr>
      <vt:lpstr>Pre Test Assessments</vt:lpstr>
      <vt:lpstr>Pre Test Assessments</vt:lpstr>
      <vt:lpstr>Pre Test Assessments</vt:lpstr>
      <vt:lpstr>Pre Test Assessments  </vt:lpstr>
      <vt:lpstr>Pre Test Assessments  </vt:lpstr>
      <vt:lpstr>Pre Test Assessments  </vt:lpstr>
      <vt:lpstr>Pre Test Assessments  </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hood</dc:creator>
  <cp:lastModifiedBy>chris hood</cp:lastModifiedBy>
  <cp:revision>5</cp:revision>
  <dcterms:created xsi:type="dcterms:W3CDTF">2025-03-03T09:19:48Z</dcterms:created>
  <dcterms:modified xsi:type="dcterms:W3CDTF">2025-03-31T21:22:34Z</dcterms:modified>
</cp:coreProperties>
</file>